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4" r:id="rId3"/>
    <p:sldMasterId id="2147483839" r:id="rId4"/>
    <p:sldMasterId id="2147483852" r:id="rId5"/>
    <p:sldMasterId id="2147483696" r:id="rId6"/>
    <p:sldMasterId id="2147483865" r:id="rId7"/>
    <p:sldMasterId id="2147483878" r:id="rId8"/>
    <p:sldMasterId id="2147483891" r:id="rId9"/>
    <p:sldMasterId id="2147483904" r:id="rId10"/>
    <p:sldMasterId id="2147483725" r:id="rId11"/>
    <p:sldMasterId id="2147483790" r:id="rId12"/>
  </p:sldMasterIdLst>
  <p:sldIdLst>
    <p:sldId id="269" r:id="rId13"/>
    <p:sldId id="258" r:id="rId14"/>
    <p:sldId id="270" r:id="rId15"/>
    <p:sldId id="271" r:id="rId16"/>
    <p:sldId id="272" r:id="rId17"/>
    <p:sldId id="283" r:id="rId18"/>
    <p:sldId id="280" r:id="rId19"/>
    <p:sldId id="282" r:id="rId20"/>
    <p:sldId id="284" r:id="rId21"/>
    <p:sldId id="273" r:id="rId22"/>
    <p:sldId id="274" r:id="rId23"/>
    <p:sldId id="275" r:id="rId24"/>
    <p:sldId id="276" r:id="rId25"/>
    <p:sldId id="277" r:id="rId26"/>
    <p:sldId id="27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15E"/>
    <a:srgbClr val="744F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BC0889-BC9F-489A-99E2-6AF470756C6D}" v="49" dt="2025-12-17T22:02:54.3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598"/>
  </p:normalViewPr>
  <p:slideViewPr>
    <p:cSldViewPr snapToGrid="0" snapToObjects="1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mon, Renee" userId="b373287c-9424-4dd7-be26-65e54a705eea" providerId="ADAL" clId="{E3BC0889-BC9F-489A-99E2-6AF470756C6D}"/>
    <pc:docChg chg="undo custSel addSld delSld modSld sldOrd">
      <pc:chgData name="Lemon, Renee" userId="b373287c-9424-4dd7-be26-65e54a705eea" providerId="ADAL" clId="{E3BC0889-BC9F-489A-99E2-6AF470756C6D}" dt="2025-12-17T22:02:54.304" v="4702" actId="14826"/>
      <pc:docMkLst>
        <pc:docMk/>
      </pc:docMkLst>
      <pc:sldChg chg="addSp delSp modSp mod">
        <pc:chgData name="Lemon, Renee" userId="b373287c-9424-4dd7-be26-65e54a705eea" providerId="ADAL" clId="{E3BC0889-BC9F-489A-99E2-6AF470756C6D}" dt="2025-12-17T21:57:30.791" v="4696" actId="20577"/>
        <pc:sldMkLst>
          <pc:docMk/>
          <pc:sldMk cId="287901250" sldId="258"/>
        </pc:sldMkLst>
        <pc:spChg chg="add mod">
          <ac:chgData name="Lemon, Renee" userId="b373287c-9424-4dd7-be26-65e54a705eea" providerId="ADAL" clId="{E3BC0889-BC9F-489A-99E2-6AF470756C6D}" dt="2025-12-10T17:41:02.763" v="105" actId="14100"/>
          <ac:spMkLst>
            <pc:docMk/>
            <pc:sldMk cId="287901250" sldId="258"/>
            <ac:spMk id="7" creationId="{ED384BC4-E0AE-904D-0851-14A521523F49}"/>
          </ac:spMkLst>
        </pc:spChg>
        <pc:spChg chg="add mod">
          <ac:chgData name="Lemon, Renee" userId="b373287c-9424-4dd7-be26-65e54a705eea" providerId="ADAL" clId="{E3BC0889-BC9F-489A-99E2-6AF470756C6D}" dt="2025-12-17T21:57:30.791" v="4696" actId="20577"/>
          <ac:spMkLst>
            <pc:docMk/>
            <pc:sldMk cId="287901250" sldId="258"/>
            <ac:spMk id="9" creationId="{31A45D27-CC00-3070-3042-427F9992519A}"/>
          </ac:spMkLst>
        </pc:spChg>
      </pc:sldChg>
      <pc:sldChg chg="del">
        <pc:chgData name="Lemon, Renee" userId="b373287c-9424-4dd7-be26-65e54a705eea" providerId="ADAL" clId="{E3BC0889-BC9F-489A-99E2-6AF470756C6D}" dt="2025-12-14T22:31:38.405" v="2070" actId="2696"/>
        <pc:sldMkLst>
          <pc:docMk/>
          <pc:sldMk cId="3991135191" sldId="259"/>
        </pc:sldMkLst>
      </pc:sldChg>
      <pc:sldChg chg="modSp del">
        <pc:chgData name="Lemon, Renee" userId="b373287c-9424-4dd7-be26-65e54a705eea" providerId="ADAL" clId="{E3BC0889-BC9F-489A-99E2-6AF470756C6D}" dt="2025-12-14T22:31:30.310" v="2068" actId="2696"/>
        <pc:sldMkLst>
          <pc:docMk/>
          <pc:sldMk cId="2995252179" sldId="260"/>
        </pc:sldMkLst>
      </pc:sldChg>
      <pc:sldChg chg="modSp del">
        <pc:chgData name="Lemon, Renee" userId="b373287c-9424-4dd7-be26-65e54a705eea" providerId="ADAL" clId="{E3BC0889-BC9F-489A-99E2-6AF470756C6D}" dt="2025-12-14T22:31:34.778" v="2069" actId="2696"/>
        <pc:sldMkLst>
          <pc:docMk/>
          <pc:sldMk cId="1787129875" sldId="261"/>
        </pc:sldMkLst>
      </pc:sldChg>
      <pc:sldChg chg="modSp del">
        <pc:chgData name="Lemon, Renee" userId="b373287c-9424-4dd7-be26-65e54a705eea" providerId="ADAL" clId="{E3BC0889-BC9F-489A-99E2-6AF470756C6D}" dt="2025-12-14T22:31:40.761" v="2071" actId="2696"/>
        <pc:sldMkLst>
          <pc:docMk/>
          <pc:sldMk cId="1012641259" sldId="262"/>
        </pc:sldMkLst>
      </pc:sldChg>
      <pc:sldChg chg="del">
        <pc:chgData name="Lemon, Renee" userId="b373287c-9424-4dd7-be26-65e54a705eea" providerId="ADAL" clId="{E3BC0889-BC9F-489A-99E2-6AF470756C6D}" dt="2025-12-14T22:31:46.089" v="2072" actId="2696"/>
        <pc:sldMkLst>
          <pc:docMk/>
          <pc:sldMk cId="1374844233" sldId="263"/>
        </pc:sldMkLst>
      </pc:sldChg>
      <pc:sldChg chg="modSp del">
        <pc:chgData name="Lemon, Renee" userId="b373287c-9424-4dd7-be26-65e54a705eea" providerId="ADAL" clId="{E3BC0889-BC9F-489A-99E2-6AF470756C6D}" dt="2025-12-14T22:31:49.326" v="2073" actId="2696"/>
        <pc:sldMkLst>
          <pc:docMk/>
          <pc:sldMk cId="3747197586" sldId="264"/>
        </pc:sldMkLst>
      </pc:sldChg>
      <pc:sldChg chg="del">
        <pc:chgData name="Lemon, Renee" userId="b373287c-9424-4dd7-be26-65e54a705eea" providerId="ADAL" clId="{E3BC0889-BC9F-489A-99E2-6AF470756C6D}" dt="2025-12-14T22:31:53.457" v="2074" actId="2696"/>
        <pc:sldMkLst>
          <pc:docMk/>
          <pc:sldMk cId="1377328082" sldId="266"/>
        </pc:sldMkLst>
      </pc:sldChg>
      <pc:sldChg chg="modSp del">
        <pc:chgData name="Lemon, Renee" userId="b373287c-9424-4dd7-be26-65e54a705eea" providerId="ADAL" clId="{E3BC0889-BC9F-489A-99E2-6AF470756C6D}" dt="2025-12-14T22:31:55.829" v="2075" actId="2696"/>
        <pc:sldMkLst>
          <pc:docMk/>
          <pc:sldMk cId="80212161" sldId="267"/>
        </pc:sldMkLst>
      </pc:sldChg>
      <pc:sldChg chg="del">
        <pc:chgData name="Lemon, Renee" userId="b373287c-9424-4dd7-be26-65e54a705eea" providerId="ADAL" clId="{E3BC0889-BC9F-489A-99E2-6AF470756C6D}" dt="2025-12-14T22:31:58.926" v="2076" actId="2696"/>
        <pc:sldMkLst>
          <pc:docMk/>
          <pc:sldMk cId="2800543593" sldId="268"/>
        </pc:sldMkLst>
      </pc:sldChg>
      <pc:sldChg chg="modSp mod">
        <pc:chgData name="Lemon, Renee" userId="b373287c-9424-4dd7-be26-65e54a705eea" providerId="ADAL" clId="{E3BC0889-BC9F-489A-99E2-6AF470756C6D}" dt="2025-12-15T22:55:04.791" v="3109" actId="1076"/>
        <pc:sldMkLst>
          <pc:docMk/>
          <pc:sldMk cId="1471642647" sldId="269"/>
        </pc:sldMkLst>
        <pc:spChg chg="mod">
          <ac:chgData name="Lemon, Renee" userId="b373287c-9424-4dd7-be26-65e54a705eea" providerId="ADAL" clId="{E3BC0889-BC9F-489A-99E2-6AF470756C6D}" dt="2025-12-15T22:55:04.791" v="3109" actId="1076"/>
          <ac:spMkLst>
            <pc:docMk/>
            <pc:sldMk cId="1471642647" sldId="269"/>
            <ac:spMk id="2" creationId="{DA1743B8-DFF8-8E92-3B63-B60AFF76AA02}"/>
          </ac:spMkLst>
        </pc:spChg>
        <pc:spChg chg="mod">
          <ac:chgData name="Lemon, Renee" userId="b373287c-9424-4dd7-be26-65e54a705eea" providerId="ADAL" clId="{E3BC0889-BC9F-489A-99E2-6AF470756C6D}" dt="2025-12-10T17:49:47.735" v="280"/>
          <ac:spMkLst>
            <pc:docMk/>
            <pc:sldMk cId="1471642647" sldId="269"/>
            <ac:spMk id="3" creationId="{6C6F2D05-1528-110F-8555-99D33046DF29}"/>
          </ac:spMkLst>
        </pc:spChg>
      </pc:sldChg>
      <pc:sldChg chg="addSp delSp modSp add mod">
        <pc:chgData name="Lemon, Renee" userId="b373287c-9424-4dd7-be26-65e54a705eea" providerId="ADAL" clId="{E3BC0889-BC9F-489A-99E2-6AF470756C6D}" dt="2025-12-16T18:50:28.971" v="3165" actId="14100"/>
        <pc:sldMkLst>
          <pc:docMk/>
          <pc:sldMk cId="3511091575" sldId="270"/>
        </pc:sldMkLst>
        <pc:spChg chg="mod">
          <ac:chgData name="Lemon, Renee" userId="b373287c-9424-4dd7-be26-65e54a705eea" providerId="ADAL" clId="{E3BC0889-BC9F-489A-99E2-6AF470756C6D}" dt="2025-12-10T17:48:13.449" v="277" actId="20577"/>
          <ac:spMkLst>
            <pc:docMk/>
            <pc:sldMk cId="3511091575" sldId="270"/>
            <ac:spMk id="7" creationId="{CB8C7912-6A5A-902A-9A5C-E61190DFEE96}"/>
          </ac:spMkLst>
        </pc:spChg>
        <pc:graphicFrameChg chg="add mod modGraphic">
          <ac:chgData name="Lemon, Renee" userId="b373287c-9424-4dd7-be26-65e54a705eea" providerId="ADAL" clId="{E3BC0889-BC9F-489A-99E2-6AF470756C6D}" dt="2025-12-16T18:50:28.971" v="3165" actId="14100"/>
          <ac:graphicFrameMkLst>
            <pc:docMk/>
            <pc:sldMk cId="3511091575" sldId="270"/>
            <ac:graphicFrameMk id="2" creationId="{5B5BEEFD-57EE-F072-2993-320C0633598A}"/>
          </ac:graphicFrameMkLst>
        </pc:graphicFrameChg>
      </pc:sldChg>
      <pc:sldChg chg="addSp delSp modSp add mod">
        <pc:chgData name="Lemon, Renee" userId="b373287c-9424-4dd7-be26-65e54a705eea" providerId="ADAL" clId="{E3BC0889-BC9F-489A-99E2-6AF470756C6D}" dt="2025-12-15T22:52:47.624" v="3108" actId="20577"/>
        <pc:sldMkLst>
          <pc:docMk/>
          <pc:sldMk cId="2558420934" sldId="271"/>
        </pc:sldMkLst>
        <pc:spChg chg="mod">
          <ac:chgData name="Lemon, Renee" userId="b373287c-9424-4dd7-be26-65e54a705eea" providerId="ADAL" clId="{E3BC0889-BC9F-489A-99E2-6AF470756C6D}" dt="2025-12-14T20:03:28.145" v="1281" actId="20577"/>
          <ac:spMkLst>
            <pc:docMk/>
            <pc:sldMk cId="2558420934" sldId="271"/>
            <ac:spMk id="7" creationId="{E02CACBC-D371-6412-357D-70742FD9EBDA}"/>
          </ac:spMkLst>
        </pc:spChg>
        <pc:spChg chg="add mod">
          <ac:chgData name="Lemon, Renee" userId="b373287c-9424-4dd7-be26-65e54a705eea" providerId="ADAL" clId="{E3BC0889-BC9F-489A-99E2-6AF470756C6D}" dt="2025-12-15T22:47:01.686" v="3031" actId="1076"/>
          <ac:spMkLst>
            <pc:docMk/>
            <pc:sldMk cId="2558420934" sldId="271"/>
            <ac:spMk id="8" creationId="{F7550865-05EA-2C7C-7604-75AFE4D42C6D}"/>
          </ac:spMkLst>
        </pc:spChg>
        <pc:spChg chg="add mod">
          <ac:chgData name="Lemon, Renee" userId="b373287c-9424-4dd7-be26-65e54a705eea" providerId="ADAL" clId="{E3BC0889-BC9F-489A-99E2-6AF470756C6D}" dt="2025-12-15T22:52:47.624" v="3108" actId="20577"/>
          <ac:spMkLst>
            <pc:docMk/>
            <pc:sldMk cId="2558420934" sldId="271"/>
            <ac:spMk id="9" creationId="{7CF0951D-6DC0-0938-D2AF-E3926EDA83AC}"/>
          </ac:spMkLst>
        </pc:spChg>
        <pc:picChg chg="add mod">
          <ac:chgData name="Lemon, Renee" userId="b373287c-9424-4dd7-be26-65e54a705eea" providerId="ADAL" clId="{E3BC0889-BC9F-489A-99E2-6AF470756C6D}" dt="2025-12-15T22:46:07.973" v="3000" actId="1076"/>
          <ac:picMkLst>
            <pc:docMk/>
            <pc:sldMk cId="2558420934" sldId="271"/>
            <ac:picMk id="6" creationId="{83A95596-6A31-75EA-B21B-87AF09577374}"/>
          </ac:picMkLst>
        </pc:picChg>
      </pc:sldChg>
      <pc:sldChg chg="modSp add mod">
        <pc:chgData name="Lemon, Renee" userId="b373287c-9424-4dd7-be26-65e54a705eea" providerId="ADAL" clId="{E3BC0889-BC9F-489A-99E2-6AF470756C6D}" dt="2025-12-17T21:58:26.907" v="4701" actId="20577"/>
        <pc:sldMkLst>
          <pc:docMk/>
          <pc:sldMk cId="4269720047" sldId="272"/>
        </pc:sldMkLst>
        <pc:spChg chg="mod">
          <ac:chgData name="Lemon, Renee" userId="b373287c-9424-4dd7-be26-65e54a705eea" providerId="ADAL" clId="{E3BC0889-BC9F-489A-99E2-6AF470756C6D}" dt="2025-12-14T22:10:42.195" v="1439" actId="20577"/>
          <ac:spMkLst>
            <pc:docMk/>
            <pc:sldMk cId="4269720047" sldId="272"/>
            <ac:spMk id="7" creationId="{ECA94EA7-2200-C338-A2FF-93462B8381E3}"/>
          </ac:spMkLst>
        </pc:spChg>
        <pc:graphicFrameChg chg="mod modGraphic">
          <ac:chgData name="Lemon, Renee" userId="b373287c-9424-4dd7-be26-65e54a705eea" providerId="ADAL" clId="{E3BC0889-BC9F-489A-99E2-6AF470756C6D}" dt="2025-12-17T21:58:26.907" v="4701" actId="20577"/>
          <ac:graphicFrameMkLst>
            <pc:docMk/>
            <pc:sldMk cId="4269720047" sldId="272"/>
            <ac:graphicFrameMk id="2" creationId="{8D91B7FE-99DC-38F6-D776-BEA5E00E88D4}"/>
          </ac:graphicFrameMkLst>
        </pc:graphicFrameChg>
      </pc:sldChg>
      <pc:sldChg chg="addSp delSp modSp add del mod ord">
        <pc:chgData name="Lemon, Renee" userId="b373287c-9424-4dd7-be26-65e54a705eea" providerId="ADAL" clId="{E3BC0889-BC9F-489A-99E2-6AF470756C6D}" dt="2025-12-16T19:49:28.179" v="3825"/>
        <pc:sldMkLst>
          <pc:docMk/>
          <pc:sldMk cId="4140994871" sldId="273"/>
        </pc:sldMkLst>
        <pc:spChg chg="add del mod">
          <ac:chgData name="Lemon, Renee" userId="b373287c-9424-4dd7-be26-65e54a705eea" providerId="ADAL" clId="{E3BC0889-BC9F-489A-99E2-6AF470756C6D}" dt="2025-12-16T19:20:40.512" v="3644" actId="20577"/>
          <ac:spMkLst>
            <pc:docMk/>
            <pc:sldMk cId="4140994871" sldId="273"/>
            <ac:spMk id="3" creationId="{FE00E38F-827F-6B5F-67DC-B6440F28072F}"/>
          </ac:spMkLst>
        </pc:spChg>
        <pc:spChg chg="mod">
          <ac:chgData name="Lemon, Renee" userId="b373287c-9424-4dd7-be26-65e54a705eea" providerId="ADAL" clId="{E3BC0889-BC9F-489A-99E2-6AF470756C6D}" dt="2025-12-16T19:20:18.583" v="3621" actId="20577"/>
          <ac:spMkLst>
            <pc:docMk/>
            <pc:sldMk cId="4140994871" sldId="273"/>
            <ac:spMk id="7" creationId="{7CA42F6F-60DB-02D2-AF8D-3D32BBC950DF}"/>
          </ac:spMkLst>
        </pc:spChg>
      </pc:sldChg>
      <pc:sldChg chg="modSp add mod ord">
        <pc:chgData name="Lemon, Renee" userId="b373287c-9424-4dd7-be26-65e54a705eea" providerId="ADAL" clId="{E3BC0889-BC9F-489A-99E2-6AF470756C6D}" dt="2025-12-17T20:58:48.711" v="3869" actId="20577"/>
        <pc:sldMkLst>
          <pc:docMk/>
          <pc:sldMk cId="539242322" sldId="274"/>
        </pc:sldMkLst>
        <pc:spChg chg="mod">
          <ac:chgData name="Lemon, Renee" userId="b373287c-9424-4dd7-be26-65e54a705eea" providerId="ADAL" clId="{E3BC0889-BC9F-489A-99E2-6AF470756C6D}" dt="2025-12-14T22:39:43.076" v="2249" actId="20577"/>
          <ac:spMkLst>
            <pc:docMk/>
            <pc:sldMk cId="539242322" sldId="274"/>
            <ac:spMk id="7" creationId="{FFB1E2B6-BD1A-3B13-84B4-93FF5056BC16}"/>
          </ac:spMkLst>
        </pc:spChg>
        <pc:spChg chg="mod">
          <ac:chgData name="Lemon, Renee" userId="b373287c-9424-4dd7-be26-65e54a705eea" providerId="ADAL" clId="{E3BC0889-BC9F-489A-99E2-6AF470756C6D}" dt="2025-12-17T20:58:48.711" v="3869" actId="20577"/>
          <ac:spMkLst>
            <pc:docMk/>
            <pc:sldMk cId="539242322" sldId="274"/>
            <ac:spMk id="9" creationId="{9A82391C-4D63-3209-2896-667D5504E30C}"/>
          </ac:spMkLst>
        </pc:spChg>
      </pc:sldChg>
      <pc:sldChg chg="add del">
        <pc:chgData name="Lemon, Renee" userId="b373287c-9424-4dd7-be26-65e54a705eea" providerId="ADAL" clId="{E3BC0889-BC9F-489A-99E2-6AF470756C6D}" dt="2025-12-14T22:36:32.459" v="2193" actId="2696"/>
        <pc:sldMkLst>
          <pc:docMk/>
          <pc:sldMk cId="2798351385" sldId="274"/>
        </pc:sldMkLst>
      </pc:sldChg>
      <pc:sldChg chg="addSp delSp modSp add mod">
        <pc:chgData name="Lemon, Renee" userId="b373287c-9424-4dd7-be26-65e54a705eea" providerId="ADAL" clId="{E3BC0889-BC9F-489A-99E2-6AF470756C6D}" dt="2025-12-17T20:58:09.275" v="3861" actId="255"/>
        <pc:sldMkLst>
          <pc:docMk/>
          <pc:sldMk cId="2301698556" sldId="275"/>
        </pc:sldMkLst>
        <pc:spChg chg="mod">
          <ac:chgData name="Lemon, Renee" userId="b373287c-9424-4dd7-be26-65e54a705eea" providerId="ADAL" clId="{E3BC0889-BC9F-489A-99E2-6AF470756C6D}" dt="2025-12-17T20:58:09.275" v="3861" actId="255"/>
          <ac:spMkLst>
            <pc:docMk/>
            <pc:sldMk cId="2301698556" sldId="275"/>
            <ac:spMk id="9" creationId="{4060D904-DFF0-7F3F-DBB2-5AE013AD82ED}"/>
          </ac:spMkLst>
        </pc:spChg>
      </pc:sldChg>
      <pc:sldChg chg="modSp add mod">
        <pc:chgData name="Lemon, Renee" userId="b373287c-9424-4dd7-be26-65e54a705eea" providerId="ADAL" clId="{E3BC0889-BC9F-489A-99E2-6AF470756C6D}" dt="2025-12-17T20:58:27.281" v="3862" actId="2710"/>
        <pc:sldMkLst>
          <pc:docMk/>
          <pc:sldMk cId="2887559300" sldId="276"/>
        </pc:sldMkLst>
        <pc:spChg chg="mod">
          <ac:chgData name="Lemon, Renee" userId="b373287c-9424-4dd7-be26-65e54a705eea" providerId="ADAL" clId="{E3BC0889-BC9F-489A-99E2-6AF470756C6D}" dt="2025-12-17T20:58:27.281" v="3862" actId="2710"/>
          <ac:spMkLst>
            <pc:docMk/>
            <pc:sldMk cId="2887559300" sldId="276"/>
            <ac:spMk id="9" creationId="{6D3A1133-AA34-F78E-1A74-39587A7D6E29}"/>
          </ac:spMkLst>
        </pc:spChg>
      </pc:sldChg>
      <pc:sldChg chg="addSp modSp add mod">
        <pc:chgData name="Lemon, Renee" userId="b373287c-9424-4dd7-be26-65e54a705eea" providerId="ADAL" clId="{E3BC0889-BC9F-489A-99E2-6AF470756C6D}" dt="2025-12-17T21:43:41.848" v="3871" actId="1076"/>
        <pc:sldMkLst>
          <pc:docMk/>
          <pc:sldMk cId="47270244" sldId="277"/>
        </pc:sldMkLst>
        <pc:spChg chg="add mod">
          <ac:chgData name="Lemon, Renee" userId="b373287c-9424-4dd7-be26-65e54a705eea" providerId="ADAL" clId="{E3BC0889-BC9F-489A-99E2-6AF470756C6D}" dt="2025-12-15T22:58:25.684" v="3143" actId="255"/>
          <ac:spMkLst>
            <pc:docMk/>
            <pc:sldMk cId="47270244" sldId="277"/>
            <ac:spMk id="4" creationId="{B054707F-01BD-1A1D-5BF7-0FD7F7429898}"/>
          </ac:spMkLst>
        </pc:spChg>
        <pc:spChg chg="mod">
          <ac:chgData name="Lemon, Renee" userId="b373287c-9424-4dd7-be26-65e54a705eea" providerId="ADAL" clId="{E3BC0889-BC9F-489A-99E2-6AF470756C6D}" dt="2025-12-14T23:07:52.947" v="2693" actId="20577"/>
          <ac:spMkLst>
            <pc:docMk/>
            <pc:sldMk cId="47270244" sldId="277"/>
            <ac:spMk id="7" creationId="{C54AD73F-F379-5274-A51F-0F3371E222AA}"/>
          </ac:spMkLst>
        </pc:spChg>
        <pc:spChg chg="mod">
          <ac:chgData name="Lemon, Renee" userId="b373287c-9424-4dd7-be26-65e54a705eea" providerId="ADAL" clId="{E3BC0889-BC9F-489A-99E2-6AF470756C6D}" dt="2025-12-17T21:43:41.848" v="3871" actId="1076"/>
          <ac:spMkLst>
            <pc:docMk/>
            <pc:sldMk cId="47270244" sldId="277"/>
            <ac:spMk id="9" creationId="{8E7F08F9-5D89-13EE-FB5C-7709B7B33693}"/>
          </ac:spMkLst>
        </pc:spChg>
        <pc:picChg chg="add mod">
          <ac:chgData name="Lemon, Renee" userId="b373287c-9424-4dd7-be26-65e54a705eea" providerId="ADAL" clId="{E3BC0889-BC9F-489A-99E2-6AF470756C6D}" dt="2025-12-15T22:56:25.089" v="3114" actId="1076"/>
          <ac:picMkLst>
            <pc:docMk/>
            <pc:sldMk cId="47270244" sldId="277"/>
            <ac:picMk id="3" creationId="{CE010330-3F5E-1716-F9A5-29000CBCFDFF}"/>
          </ac:picMkLst>
        </pc:picChg>
      </pc:sldChg>
      <pc:sldChg chg="addSp delSp modSp add mod">
        <pc:chgData name="Lemon, Renee" userId="b373287c-9424-4dd7-be26-65e54a705eea" providerId="ADAL" clId="{E3BC0889-BC9F-489A-99E2-6AF470756C6D}" dt="2025-12-17T21:55:31.998" v="4683" actId="1076"/>
        <pc:sldMkLst>
          <pc:docMk/>
          <pc:sldMk cId="350419216" sldId="278"/>
        </pc:sldMkLst>
        <pc:spChg chg="mod">
          <ac:chgData name="Lemon, Renee" userId="b373287c-9424-4dd7-be26-65e54a705eea" providerId="ADAL" clId="{E3BC0889-BC9F-489A-99E2-6AF470756C6D}" dt="2025-12-17T21:46:40.974" v="4042" actId="255"/>
          <ac:spMkLst>
            <pc:docMk/>
            <pc:sldMk cId="350419216" sldId="278"/>
            <ac:spMk id="7" creationId="{20B86917-2573-C644-7950-949E87E4493E}"/>
          </ac:spMkLst>
        </pc:spChg>
        <pc:spChg chg="del mod">
          <ac:chgData name="Lemon, Renee" userId="b373287c-9424-4dd7-be26-65e54a705eea" providerId="ADAL" clId="{E3BC0889-BC9F-489A-99E2-6AF470756C6D}" dt="2025-12-17T21:45:09.914" v="3989" actId="478"/>
          <ac:spMkLst>
            <pc:docMk/>
            <pc:sldMk cId="350419216" sldId="278"/>
            <ac:spMk id="9" creationId="{B32703F8-EF8F-D54C-ACD7-B6F73AD69FD7}"/>
          </ac:spMkLst>
        </pc:spChg>
        <pc:graphicFrameChg chg="add mod modGraphic">
          <ac:chgData name="Lemon, Renee" userId="b373287c-9424-4dd7-be26-65e54a705eea" providerId="ADAL" clId="{E3BC0889-BC9F-489A-99E2-6AF470756C6D}" dt="2025-12-17T21:55:31.998" v="4683" actId="1076"/>
          <ac:graphicFrameMkLst>
            <pc:docMk/>
            <pc:sldMk cId="350419216" sldId="278"/>
            <ac:graphicFrameMk id="2" creationId="{B8E65D64-71C1-2569-D7F1-E36D4DDA7EA7}"/>
          </ac:graphicFrameMkLst>
        </pc:graphicFrameChg>
      </pc:sldChg>
      <pc:sldChg chg="addSp delSp modSp add del mod">
        <pc:chgData name="Lemon, Renee" userId="b373287c-9424-4dd7-be26-65e54a705eea" providerId="ADAL" clId="{E3BC0889-BC9F-489A-99E2-6AF470756C6D}" dt="2025-12-17T20:57:10.670" v="3852" actId="2696"/>
        <pc:sldMkLst>
          <pc:docMk/>
          <pc:sldMk cId="2709625265" sldId="279"/>
        </pc:sldMkLst>
        <pc:spChg chg="del">
          <ac:chgData name="Lemon, Renee" userId="b373287c-9424-4dd7-be26-65e54a705eea" providerId="ADAL" clId="{E3BC0889-BC9F-489A-99E2-6AF470756C6D}" dt="2025-12-16T19:22:13.308" v="3646" actId="478"/>
          <ac:spMkLst>
            <pc:docMk/>
            <pc:sldMk cId="2709625265" sldId="279"/>
            <ac:spMk id="3" creationId="{F297CF3F-7677-C221-758D-9FB7796C7AF9}"/>
          </ac:spMkLst>
        </pc:spChg>
        <pc:spChg chg="mod">
          <ac:chgData name="Lemon, Renee" userId="b373287c-9424-4dd7-be26-65e54a705eea" providerId="ADAL" clId="{E3BC0889-BC9F-489A-99E2-6AF470756C6D}" dt="2025-12-16T19:30:42.365" v="3797" actId="20577"/>
          <ac:spMkLst>
            <pc:docMk/>
            <pc:sldMk cId="2709625265" sldId="279"/>
            <ac:spMk id="7" creationId="{B2DC0F16-2E02-76F4-4F60-E911A57E373D}"/>
          </ac:spMkLst>
        </pc:spChg>
        <pc:graphicFrameChg chg="del mod">
          <ac:chgData name="Lemon, Renee" userId="b373287c-9424-4dd7-be26-65e54a705eea" providerId="ADAL" clId="{E3BC0889-BC9F-489A-99E2-6AF470756C6D}" dt="2025-12-16T19:22:58.933" v="3648" actId="478"/>
          <ac:graphicFrameMkLst>
            <pc:docMk/>
            <pc:sldMk cId="2709625265" sldId="279"/>
            <ac:graphicFrameMk id="2" creationId="{B87A07AD-978C-0681-584F-DA29CCBE0CB6}"/>
          </ac:graphicFrameMkLst>
        </pc:graphicFrameChg>
        <pc:graphicFrameChg chg="add del mod">
          <ac:chgData name="Lemon, Renee" userId="b373287c-9424-4dd7-be26-65e54a705eea" providerId="ADAL" clId="{E3BC0889-BC9F-489A-99E2-6AF470756C6D}" dt="2025-12-16T19:24:28.201" v="3652" actId="478"/>
          <ac:graphicFrameMkLst>
            <pc:docMk/>
            <pc:sldMk cId="2709625265" sldId="279"/>
            <ac:graphicFrameMk id="4" creationId="{146FA459-C04B-5D5B-4B5A-9F3461B88A32}"/>
          </ac:graphicFrameMkLst>
        </pc:graphicFrameChg>
        <pc:graphicFrameChg chg="add del mod">
          <ac:chgData name="Lemon, Renee" userId="b373287c-9424-4dd7-be26-65e54a705eea" providerId="ADAL" clId="{E3BC0889-BC9F-489A-99E2-6AF470756C6D}" dt="2025-12-16T19:26:20.681" v="3654" actId="478"/>
          <ac:graphicFrameMkLst>
            <pc:docMk/>
            <pc:sldMk cId="2709625265" sldId="279"/>
            <ac:graphicFrameMk id="5" creationId="{19AF49FD-1A88-EF48-4649-57977DC1C470}"/>
          </ac:graphicFrameMkLst>
        </pc:graphicFrameChg>
        <pc:picChg chg="add mod">
          <ac:chgData name="Lemon, Renee" userId="b373287c-9424-4dd7-be26-65e54a705eea" providerId="ADAL" clId="{E3BC0889-BC9F-489A-99E2-6AF470756C6D}" dt="2025-12-17T20:54:56.389" v="3830" actId="1076"/>
          <ac:picMkLst>
            <pc:docMk/>
            <pc:sldMk cId="2709625265" sldId="279"/>
            <ac:picMk id="3" creationId="{8E758D10-B9C6-E0D9-0180-23AB7D3C2D34}"/>
          </ac:picMkLst>
        </pc:picChg>
      </pc:sldChg>
      <pc:sldChg chg="addSp modSp add mod">
        <pc:chgData name="Lemon, Renee" userId="b373287c-9424-4dd7-be26-65e54a705eea" providerId="ADAL" clId="{E3BC0889-BC9F-489A-99E2-6AF470756C6D}" dt="2025-12-16T19:30:33.007" v="3762" actId="20577"/>
        <pc:sldMkLst>
          <pc:docMk/>
          <pc:sldMk cId="1240820214" sldId="280"/>
        </pc:sldMkLst>
        <pc:spChg chg="add mod">
          <ac:chgData name="Lemon, Renee" userId="b373287c-9424-4dd7-be26-65e54a705eea" providerId="ADAL" clId="{E3BC0889-BC9F-489A-99E2-6AF470756C6D}" dt="2025-12-16T19:29:57.943" v="3724" actId="1076"/>
          <ac:spMkLst>
            <pc:docMk/>
            <pc:sldMk cId="1240820214" sldId="280"/>
            <ac:spMk id="4" creationId="{9D30595F-4F23-5E1C-43D6-C6AB35CBF167}"/>
          </ac:spMkLst>
        </pc:spChg>
        <pc:spChg chg="mod">
          <ac:chgData name="Lemon, Renee" userId="b373287c-9424-4dd7-be26-65e54a705eea" providerId="ADAL" clId="{E3BC0889-BC9F-489A-99E2-6AF470756C6D}" dt="2025-12-16T19:30:33.007" v="3762" actId="20577"/>
          <ac:spMkLst>
            <pc:docMk/>
            <pc:sldMk cId="1240820214" sldId="280"/>
            <ac:spMk id="7" creationId="{A610CABC-A0F1-9D95-B74B-A61A0049E6BE}"/>
          </ac:spMkLst>
        </pc:spChg>
        <pc:picChg chg="add mod">
          <ac:chgData name="Lemon, Renee" userId="b373287c-9424-4dd7-be26-65e54a705eea" providerId="ADAL" clId="{E3BC0889-BC9F-489A-99E2-6AF470756C6D}" dt="2025-12-16T19:29:54.706" v="3723" actId="1076"/>
          <ac:picMkLst>
            <pc:docMk/>
            <pc:sldMk cId="1240820214" sldId="280"/>
            <ac:picMk id="3" creationId="{E5617F8B-3851-06C0-4394-06B8F718A22E}"/>
          </ac:picMkLst>
        </pc:picChg>
      </pc:sldChg>
      <pc:sldChg chg="addSp delSp modSp add del mod ord">
        <pc:chgData name="Lemon, Renee" userId="b373287c-9424-4dd7-be26-65e54a705eea" providerId="ADAL" clId="{E3BC0889-BC9F-489A-99E2-6AF470756C6D}" dt="2025-12-17T20:56:55.425" v="3851" actId="2696"/>
        <pc:sldMkLst>
          <pc:docMk/>
          <pc:sldMk cId="3382019775" sldId="281"/>
        </pc:sldMkLst>
        <pc:spChg chg="add del mod">
          <ac:chgData name="Lemon, Renee" userId="b373287c-9424-4dd7-be26-65e54a705eea" providerId="ADAL" clId="{E3BC0889-BC9F-489A-99E2-6AF470756C6D}" dt="2025-12-16T19:31:45.427" v="3814" actId="478"/>
          <ac:spMkLst>
            <pc:docMk/>
            <pc:sldMk cId="3382019775" sldId="281"/>
            <ac:spMk id="5" creationId="{45ED1030-55D9-F0C0-4EB5-025F3464D4E6}"/>
          </ac:spMkLst>
        </pc:spChg>
        <pc:spChg chg="del mod">
          <ac:chgData name="Lemon, Renee" userId="b373287c-9424-4dd7-be26-65e54a705eea" providerId="ADAL" clId="{E3BC0889-BC9F-489A-99E2-6AF470756C6D}" dt="2025-12-16T19:31:39.088" v="3813" actId="478"/>
          <ac:spMkLst>
            <pc:docMk/>
            <pc:sldMk cId="3382019775" sldId="281"/>
            <ac:spMk id="7" creationId="{C91CE424-0C0D-EA86-A0F4-3BCE99F58622}"/>
          </ac:spMkLst>
        </pc:spChg>
        <pc:picChg chg="add mod">
          <ac:chgData name="Lemon, Renee" userId="b373287c-9424-4dd7-be26-65e54a705eea" providerId="ADAL" clId="{E3BC0889-BC9F-489A-99E2-6AF470756C6D}" dt="2025-12-16T19:33:06.263" v="3820" actId="1076"/>
          <ac:picMkLst>
            <pc:docMk/>
            <pc:sldMk cId="3382019775" sldId="281"/>
            <ac:picMk id="3" creationId="{D5FFE13B-AEE1-04FA-CE1B-1FF1809950DF}"/>
          </ac:picMkLst>
        </pc:picChg>
      </pc:sldChg>
      <pc:sldChg chg="addSp delSp modSp add mod ord">
        <pc:chgData name="Lemon, Renee" userId="b373287c-9424-4dd7-be26-65e54a705eea" providerId="ADAL" clId="{E3BC0889-BC9F-489A-99E2-6AF470756C6D}" dt="2025-12-17T22:02:54.304" v="4702" actId="14826"/>
        <pc:sldMkLst>
          <pc:docMk/>
          <pc:sldMk cId="2883402061" sldId="282"/>
        </pc:sldMkLst>
        <pc:picChg chg="del">
          <ac:chgData name="Lemon, Renee" userId="b373287c-9424-4dd7-be26-65e54a705eea" providerId="ADAL" clId="{E3BC0889-BC9F-489A-99E2-6AF470756C6D}" dt="2025-12-16T19:31:31.766" v="3811" actId="478"/>
          <ac:picMkLst>
            <pc:docMk/>
            <pc:sldMk cId="2883402061" sldId="282"/>
            <ac:picMk id="3" creationId="{C0343641-A0BA-B24F-CCC5-B731946474D1}"/>
          </ac:picMkLst>
        </pc:picChg>
        <pc:picChg chg="add mod">
          <ac:chgData name="Lemon, Renee" userId="b373287c-9424-4dd7-be26-65e54a705eea" providerId="ADAL" clId="{E3BC0889-BC9F-489A-99E2-6AF470756C6D}" dt="2025-12-17T22:02:54.304" v="4702" actId="14826"/>
          <ac:picMkLst>
            <pc:docMk/>
            <pc:sldMk cId="2883402061" sldId="282"/>
            <ac:picMk id="4" creationId="{6D9E6755-C876-83CE-D478-A0FE69756873}"/>
          </ac:picMkLst>
        </pc:picChg>
      </pc:sldChg>
      <pc:sldChg chg="addSp modSp new setBg">
        <pc:chgData name="Lemon, Renee" userId="b373287c-9424-4dd7-be26-65e54a705eea" providerId="ADAL" clId="{E3BC0889-BC9F-489A-99E2-6AF470756C6D}" dt="2025-12-17T20:56:08.231" v="3842"/>
        <pc:sldMkLst>
          <pc:docMk/>
          <pc:sldMk cId="735325706" sldId="283"/>
        </pc:sldMkLst>
        <pc:spChg chg="add mod">
          <ac:chgData name="Lemon, Renee" userId="b373287c-9424-4dd7-be26-65e54a705eea" providerId="ADAL" clId="{E3BC0889-BC9F-489A-99E2-6AF470756C6D}" dt="2025-12-17T20:56:08.231" v="3842"/>
          <ac:spMkLst>
            <pc:docMk/>
            <pc:sldMk cId="735325706" sldId="283"/>
            <ac:spMk id="2" creationId="{025CF5DA-0E42-B850-E68C-093DF6C6D632}"/>
          </ac:spMkLst>
        </pc:spChg>
        <pc:picChg chg="add mod">
          <ac:chgData name="Lemon, Renee" userId="b373287c-9424-4dd7-be26-65e54a705eea" providerId="ADAL" clId="{E3BC0889-BC9F-489A-99E2-6AF470756C6D}" dt="2025-12-17T20:56:08.231" v="3842"/>
          <ac:picMkLst>
            <pc:docMk/>
            <pc:sldMk cId="735325706" sldId="283"/>
            <ac:picMk id="3" creationId="{4CC7B23E-E08C-5713-5B45-8E3EB6F846A2}"/>
          </ac:picMkLst>
        </pc:picChg>
      </pc:sldChg>
      <pc:sldChg chg="addSp delSp modSp add mod ord">
        <pc:chgData name="Lemon, Renee" userId="b373287c-9424-4dd7-be26-65e54a705eea" providerId="ADAL" clId="{E3BC0889-BC9F-489A-99E2-6AF470756C6D}" dt="2025-12-17T20:56:45.515" v="3850"/>
        <pc:sldMkLst>
          <pc:docMk/>
          <pc:sldMk cId="1796972249" sldId="284"/>
        </pc:sldMkLst>
        <pc:spChg chg="del">
          <ac:chgData name="Lemon, Renee" userId="b373287c-9424-4dd7-be26-65e54a705eea" providerId="ADAL" clId="{E3BC0889-BC9F-489A-99E2-6AF470756C6D}" dt="2025-12-17T20:56:43.804" v="3849" actId="478"/>
          <ac:spMkLst>
            <pc:docMk/>
            <pc:sldMk cId="1796972249" sldId="284"/>
            <ac:spMk id="2" creationId="{4A7CC262-1EB2-2844-E6E0-694C1BADCEFE}"/>
          </ac:spMkLst>
        </pc:spChg>
        <pc:picChg chg="del">
          <ac:chgData name="Lemon, Renee" userId="b373287c-9424-4dd7-be26-65e54a705eea" providerId="ADAL" clId="{E3BC0889-BC9F-489A-99E2-6AF470756C6D}" dt="2025-12-17T20:56:40.960" v="3848" actId="478"/>
          <ac:picMkLst>
            <pc:docMk/>
            <pc:sldMk cId="1796972249" sldId="284"/>
            <ac:picMk id="3" creationId="{8451964A-FBC8-490D-BA66-8A08EEB8F55D}"/>
          </ac:picMkLst>
        </pc:picChg>
        <pc:picChg chg="add mod">
          <ac:chgData name="Lemon, Renee" userId="b373287c-9424-4dd7-be26-65e54a705eea" providerId="ADAL" clId="{E3BC0889-BC9F-489A-99E2-6AF470756C6D}" dt="2025-12-17T20:56:45.515" v="3850"/>
          <ac:picMkLst>
            <pc:docMk/>
            <pc:sldMk cId="1796972249" sldId="284"/>
            <ac:picMk id="4" creationId="{AF9769FA-B68E-0E5A-48CC-5C611FA2D86F}"/>
          </ac:picMkLst>
        </pc:picChg>
      </pc:sldChg>
      <pc:sldChg chg="add del">
        <pc:chgData name="Lemon, Renee" userId="b373287c-9424-4dd7-be26-65e54a705eea" providerId="ADAL" clId="{E3BC0889-BC9F-489A-99E2-6AF470756C6D}" dt="2025-12-17T20:56:24.257" v="3844" actId="2696"/>
        <pc:sldMkLst>
          <pc:docMk/>
          <pc:sldMk cId="1826137677" sldId="284"/>
        </pc:sldMkLst>
      </pc:sldChg>
    </pc:docChg>
  </pc:docChgLst>
  <pc:docChgLst>
    <pc:chgData name="Lemon, Renee" userId="b373287c-9424-4dd7-be26-65e54a705eea" providerId="ADAL" clId="{12F648FF-4A6E-4BAE-9DED-18BF76E9AB36}"/>
    <pc:docChg chg="undo custSel addSld delSld modSld sldOrd">
      <pc:chgData name="Lemon, Renee" userId="b373287c-9424-4dd7-be26-65e54a705eea" providerId="ADAL" clId="{12F648FF-4A6E-4BAE-9DED-18BF76E9AB36}" dt="2025-06-04T22:23:11.603" v="3471" actId="20577"/>
      <pc:docMkLst>
        <pc:docMk/>
      </pc:docMkLst>
      <pc:sldChg chg="del">
        <pc:chgData name="Lemon, Renee" userId="b373287c-9424-4dd7-be26-65e54a705eea" providerId="ADAL" clId="{12F648FF-4A6E-4BAE-9DED-18BF76E9AB36}" dt="2025-06-04T15:31:45.149" v="1021" actId="2696"/>
        <pc:sldMkLst>
          <pc:docMk/>
          <pc:sldMk cId="850948709" sldId="256"/>
        </pc:sldMkLst>
      </pc:sldChg>
      <pc:sldChg chg="new del">
        <pc:chgData name="Lemon, Renee" userId="b373287c-9424-4dd7-be26-65e54a705eea" providerId="ADAL" clId="{12F648FF-4A6E-4BAE-9DED-18BF76E9AB36}" dt="2025-06-04T14:34:39.283" v="1" actId="680"/>
        <pc:sldMkLst>
          <pc:docMk/>
          <pc:sldMk cId="786499243" sldId="257"/>
        </pc:sldMkLst>
      </pc:sldChg>
      <pc:sldChg chg="addSp delSp modSp new del mod">
        <pc:chgData name="Lemon, Renee" userId="b373287c-9424-4dd7-be26-65e54a705eea" providerId="ADAL" clId="{12F648FF-4A6E-4BAE-9DED-18BF76E9AB36}" dt="2025-06-04T15:03:36.124" v="315" actId="2696"/>
        <pc:sldMkLst>
          <pc:docMk/>
          <pc:sldMk cId="1346993040" sldId="257"/>
        </pc:sldMkLst>
      </pc:sldChg>
      <pc:sldChg chg="addSp delSp modSp new add del mod">
        <pc:chgData name="Lemon, Renee" userId="b373287c-9424-4dd7-be26-65e54a705eea" providerId="ADAL" clId="{12F648FF-4A6E-4BAE-9DED-18BF76E9AB36}" dt="2025-06-04T16:23:48.174" v="3324" actId="1076"/>
        <pc:sldMkLst>
          <pc:docMk/>
          <pc:sldMk cId="287901250" sldId="258"/>
        </pc:sldMkLst>
      </pc:sldChg>
      <pc:sldChg chg="new del">
        <pc:chgData name="Lemon, Renee" userId="b373287c-9424-4dd7-be26-65e54a705eea" providerId="ADAL" clId="{12F648FF-4A6E-4BAE-9DED-18BF76E9AB36}" dt="2025-06-04T15:03:33.691" v="314" actId="2696"/>
        <pc:sldMkLst>
          <pc:docMk/>
          <pc:sldMk cId="3299119123" sldId="259"/>
        </pc:sldMkLst>
      </pc:sldChg>
      <pc:sldChg chg="addSp delSp modSp add mod">
        <pc:chgData name="Lemon, Renee" userId="b373287c-9424-4dd7-be26-65e54a705eea" providerId="ADAL" clId="{12F648FF-4A6E-4BAE-9DED-18BF76E9AB36}" dt="2025-06-04T22:23:11.603" v="3471" actId="20577"/>
        <pc:sldMkLst>
          <pc:docMk/>
          <pc:sldMk cId="3991135191" sldId="259"/>
        </pc:sldMkLst>
      </pc:sldChg>
      <pc:sldChg chg="modSp new mod ord">
        <pc:chgData name="Lemon, Renee" userId="b373287c-9424-4dd7-be26-65e54a705eea" providerId="ADAL" clId="{12F648FF-4A6E-4BAE-9DED-18BF76E9AB36}" dt="2025-06-04T15:07:14.390" v="503"/>
        <pc:sldMkLst>
          <pc:docMk/>
          <pc:sldMk cId="2995252179" sldId="260"/>
        </pc:sldMkLst>
      </pc:sldChg>
      <pc:sldChg chg="addSp delSp modSp new mod">
        <pc:chgData name="Lemon, Renee" userId="b373287c-9424-4dd7-be26-65e54a705eea" providerId="ADAL" clId="{12F648FF-4A6E-4BAE-9DED-18BF76E9AB36}" dt="2025-06-04T15:14:04.469" v="747" actId="1076"/>
        <pc:sldMkLst>
          <pc:docMk/>
          <pc:sldMk cId="1787129875" sldId="261"/>
        </pc:sldMkLst>
      </pc:sldChg>
      <pc:sldChg chg="modSp add mod ord">
        <pc:chgData name="Lemon, Renee" userId="b373287c-9424-4dd7-be26-65e54a705eea" providerId="ADAL" clId="{12F648FF-4A6E-4BAE-9DED-18BF76E9AB36}" dt="2025-06-04T15:30:25.470" v="984" actId="20577"/>
        <pc:sldMkLst>
          <pc:docMk/>
          <pc:sldMk cId="1012641259" sldId="262"/>
        </pc:sldMkLst>
      </pc:sldChg>
      <pc:sldChg chg="addSp modSp add mod ord">
        <pc:chgData name="Lemon, Renee" userId="b373287c-9424-4dd7-be26-65e54a705eea" providerId="ADAL" clId="{12F648FF-4A6E-4BAE-9DED-18BF76E9AB36}" dt="2025-06-04T15:46:18.086" v="1222" actId="1076"/>
        <pc:sldMkLst>
          <pc:docMk/>
          <pc:sldMk cId="1374844233" sldId="263"/>
        </pc:sldMkLst>
      </pc:sldChg>
      <pc:sldChg chg="modSp add mod ord">
        <pc:chgData name="Lemon, Renee" userId="b373287c-9424-4dd7-be26-65e54a705eea" providerId="ADAL" clId="{12F648FF-4A6E-4BAE-9DED-18BF76E9AB36}" dt="2025-06-04T16:01:49.041" v="2111" actId="113"/>
        <pc:sldMkLst>
          <pc:docMk/>
          <pc:sldMk cId="3747197586" sldId="264"/>
        </pc:sldMkLst>
      </pc:sldChg>
      <pc:sldChg chg="addSp delSp modSp add del mod ord">
        <pc:chgData name="Lemon, Renee" userId="b373287c-9424-4dd7-be26-65e54a705eea" providerId="ADAL" clId="{12F648FF-4A6E-4BAE-9DED-18BF76E9AB36}" dt="2025-06-04T15:50:19.320" v="1547" actId="2696"/>
        <pc:sldMkLst>
          <pc:docMk/>
          <pc:sldMk cId="2079308757" sldId="265"/>
        </pc:sldMkLst>
      </pc:sldChg>
      <pc:sldChg chg="addSp delSp modSp add mod ord">
        <pc:chgData name="Lemon, Renee" userId="b373287c-9424-4dd7-be26-65e54a705eea" providerId="ADAL" clId="{12F648FF-4A6E-4BAE-9DED-18BF76E9AB36}" dt="2025-06-04T16:24:29.709" v="3328"/>
        <pc:sldMkLst>
          <pc:docMk/>
          <pc:sldMk cId="1377328082" sldId="266"/>
        </pc:sldMkLst>
      </pc:sldChg>
      <pc:sldChg chg="modSp add mod ord">
        <pc:chgData name="Lemon, Renee" userId="b373287c-9424-4dd7-be26-65e54a705eea" providerId="ADAL" clId="{12F648FF-4A6E-4BAE-9DED-18BF76E9AB36}" dt="2025-06-04T16:02:37.876" v="2115" actId="20577"/>
        <pc:sldMkLst>
          <pc:docMk/>
          <pc:sldMk cId="80212161" sldId="267"/>
        </pc:sldMkLst>
      </pc:sldChg>
      <pc:sldChg chg="add del">
        <pc:chgData name="Lemon, Renee" userId="b373287c-9424-4dd7-be26-65e54a705eea" providerId="ADAL" clId="{12F648FF-4A6E-4BAE-9DED-18BF76E9AB36}" dt="2025-06-04T15:50:17.275" v="1546" actId="2696"/>
        <pc:sldMkLst>
          <pc:docMk/>
          <pc:sldMk cId="398921797" sldId="267"/>
        </pc:sldMkLst>
      </pc:sldChg>
      <pc:sldChg chg="addSp delSp modSp add mod ord">
        <pc:chgData name="Lemon, Renee" userId="b373287c-9424-4dd7-be26-65e54a705eea" providerId="ADAL" clId="{12F648FF-4A6E-4BAE-9DED-18BF76E9AB36}" dt="2025-06-04T16:28:50.990" v="3454" actId="255"/>
        <pc:sldMkLst>
          <pc:docMk/>
          <pc:sldMk cId="2800543593" sldId="268"/>
        </pc:sldMkLst>
      </pc:sldChg>
      <pc:sldChg chg="modSp new mod ord">
        <pc:chgData name="Lemon, Renee" userId="b373287c-9424-4dd7-be26-65e54a705eea" providerId="ADAL" clId="{12F648FF-4A6E-4BAE-9DED-18BF76E9AB36}" dt="2025-06-04T16:26:52.868" v="3330" actId="113"/>
        <pc:sldMkLst>
          <pc:docMk/>
          <pc:sldMk cId="1471642647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565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04239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15240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74812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33321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109970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124512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724885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21663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32"/>
            <a:ext cx="2628900" cy="5280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431289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04669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0231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6DE32558-ADB5-7C4D-8A62-5959B4E6FA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4097" y="-845925"/>
            <a:ext cx="11259293" cy="842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04160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73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32"/>
            <a:ext cx="2628900" cy="5280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431289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50060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50124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8218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67458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625903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54504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26857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30869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42556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015459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792143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96879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32"/>
            <a:ext cx="2628900" cy="5280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431289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4348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solidFill>
          <a:srgbClr val="744F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A1BCC429-53D3-184D-A7FD-288C57A7B9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561" y="-580294"/>
            <a:ext cx="11142285" cy="839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9200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0231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6DE32558-ADB5-7C4D-8A62-5959B4E6FA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4097" y="-845925"/>
            <a:ext cx="11259293" cy="842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94180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34716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89598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8218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67458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069367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29380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92488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59246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083247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696430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5013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39167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86015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32"/>
            <a:ext cx="2628900" cy="5280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431289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42312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0231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6DE32558-ADB5-7C4D-8A62-5959B4E6FA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4097" y="-845925"/>
            <a:ext cx="11259293" cy="842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592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20692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9157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8218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67458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004282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61842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42679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39105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0730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40438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8683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102891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7552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32"/>
            <a:ext cx="2628900" cy="5280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431289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51249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0231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6DE32558-ADB5-7C4D-8A62-5959B4E6FA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4097" y="-845925"/>
            <a:ext cx="11259293" cy="842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203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8218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67458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8921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315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601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7857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698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4722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2026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44621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5886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32"/>
            <a:ext cx="2628900" cy="5280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431289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5084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solidFill>
          <a:srgbClr val="744F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A1BCC429-53D3-184D-A7FD-288C57A7B9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561" y="-580294"/>
            <a:ext cx="11142285" cy="839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3908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7989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9658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8218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67458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08168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0775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020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8218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67458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82565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2776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7996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39253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99048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0117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32"/>
            <a:ext cx="2628900" cy="5280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431289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8156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solidFill>
          <a:srgbClr val="744F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A1BCC429-53D3-184D-A7FD-288C57A7B9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561" y="-580294"/>
            <a:ext cx="11142285" cy="839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4711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7476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8728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8218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67458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712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84802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8454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9193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6653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44166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5352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76488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465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32"/>
            <a:ext cx="2628900" cy="5280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431289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7057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solidFill>
          <a:srgbClr val="744F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A1BCC429-53D3-184D-A7FD-288C57A7B9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561" y="-580294"/>
            <a:ext cx="11142285" cy="839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7029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729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19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19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25718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16881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8218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67458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230334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52754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49808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36507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43392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290446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67087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2147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32"/>
            <a:ext cx="2628900" cy="5280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431289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135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89080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solidFill>
          <a:srgbClr val="744F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A1BCC429-53D3-184D-A7FD-288C57A7B9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561" y="-580294"/>
            <a:ext cx="11142285" cy="839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5078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9904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32239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8218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67458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723169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59084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17293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94956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598034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776523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7685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715814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45385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32"/>
            <a:ext cx="2628900" cy="5280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431289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8536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solidFill>
          <a:srgbClr val="744F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A1BCC429-53D3-184D-A7FD-288C57A7B9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561" y="-580294"/>
            <a:ext cx="11142285" cy="839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28275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50409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68043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8218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67458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227261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19685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12016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3333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3725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198886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220101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772866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25517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32"/>
            <a:ext cx="2628900" cy="5280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431289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51246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rgbClr val="0231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6DE32558-ADB5-7C4D-8A62-5959B4E6FA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4097" y="-845925"/>
            <a:ext cx="11259293" cy="842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8686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2125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66905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8218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67458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139582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32"/>
            <a:ext cx="5181600" cy="38463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1001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19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571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489675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94683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63503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645471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792459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23331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32"/>
            <a:ext cx="2628900" cy="5280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431289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6095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0231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6DE32558-ADB5-7C4D-8A62-5959B4E6FA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4097" y="-845925"/>
            <a:ext cx="11259293" cy="842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23042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64421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3659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8218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67458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6463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image" Target="../media/image12.emf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image" Target="../media/image13.em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14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5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6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7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8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9.e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10.em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image" Target="../media/image1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49E0AF-CAC7-DE42-B56C-A670D2D1E9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64F80-914D-3443-A723-4E7BB29114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CD370-7B05-7541-89E1-FF1F8128CA3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788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2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CF9E07-91CA-6E41-886F-810D5EFE4B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51E598-8C01-2E4B-8756-B37963A949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53736-C97D-6A4D-931B-7A8DFB0D79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366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  <p:sldLayoutId id="214748391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90F17B-0F12-4F4A-826E-297AF46FB4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8D8EF-272F-684C-940C-5BE00B9806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C010A-BF79-0D4B-9E3A-372A0B6116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014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8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5EF0E-713E-C447-BF93-C2ECBBB4D5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40E3FF-CF61-8A4A-ADFE-444DEEB39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33E9F-D3BD-B04D-87FF-53C2A8B42B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22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3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8094C2-9B90-7141-82FF-089330B8E6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B7CE33-D5B4-DA43-A410-4CB9A116FF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14D71-AEE2-A446-8B8F-4A2AF91C90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584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82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C26D2C-AAB4-E543-BDE0-28DA8EBB91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16F6DB-9274-1940-A401-A6882776E5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7273D-2A98-C047-8C4B-75E69F6AFD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10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82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EC3A0E-B262-BB40-A2EF-D7716A91A5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B34712-F195-844D-AE6E-5C0FC2954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E8023-504E-F449-908C-17BC6110B1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943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296A5E-E069-6443-A6EC-800E307AA8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1A03B7-BBE8-5243-9BE2-6EBFC07696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F459C-1D13-0543-A52B-1324866ECB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039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DEB1B6-7186-9B44-9683-D0DB522EE5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724BD0-133C-7C4A-9A64-AED68D9873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021A3-9327-E040-80EF-A9E0E2A76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61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82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1FF26F-BDA2-2D4D-BB35-280ED0C170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EE8002-8174-6048-B94B-A627B497C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82EB5-BC73-454E-9D08-163FC3AD52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250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7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606F54-FBB5-1348-A07E-EDA68C2464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4FBFA8-624B-3C4D-AFF7-82B7DE672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61906-CEE6-E04C-9447-FA6D2471FD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504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E1E6A1-1B29-1448-A3A4-181BA1407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C3907-5A06-A14C-84D8-27DCC41E79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82888-0DCE-2F41-B18C-D30745DE65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70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743B8-DFF8-8E92-3B63-B60AFF76AA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868362"/>
            <a:ext cx="10363200" cy="2387600"/>
          </a:xfrm>
        </p:spPr>
        <p:txBody>
          <a:bodyPr/>
          <a:lstStyle/>
          <a:p>
            <a:r>
              <a:rPr lang="en-US" b="1" dirty="0"/>
              <a:t>FWP Shooting Range Programs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6F2D05-1528-110F-8555-99D33046DF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Shooting Range Facilities Task Force</a:t>
            </a:r>
          </a:p>
          <a:p>
            <a:r>
              <a:rPr lang="en-US" dirty="0"/>
              <a:t>December 18, 2025</a:t>
            </a:r>
          </a:p>
        </p:txBody>
      </p:sp>
    </p:spTree>
    <p:extLst>
      <p:ext uri="{BB962C8B-B14F-4D97-AF65-F5344CB8AC3E}">
        <p14:creationId xmlns:p14="http://schemas.microsoft.com/office/powerpoint/2010/main" val="1471642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D4A55-822A-2D5A-6D44-C37C2BE79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576C71F2-5B19-175A-FC28-6CACD2BD422C}"/>
              </a:ext>
            </a:extLst>
          </p:cNvPr>
          <p:cNvSpPr txBox="1"/>
          <p:nvPr/>
        </p:nvSpPr>
        <p:spPr>
          <a:xfrm>
            <a:off x="8229601" y="5248595"/>
            <a:ext cx="1870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Photo credit: Kristi Powell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CA42F6F-60DB-02D2-AF8D-3D32BBC95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64931"/>
          </a:xfrm>
        </p:spPr>
        <p:txBody>
          <a:bodyPr/>
          <a:lstStyle/>
          <a:p>
            <a:pPr algn="ctr"/>
            <a:r>
              <a:rPr lang="en-US" b="1" dirty="0"/>
              <a:t>FWP Shooting Ranges – Key Takeaways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00E38F-827F-6B5F-67DC-B6440F28072F}"/>
              </a:ext>
            </a:extLst>
          </p:cNvPr>
          <p:cNvSpPr txBox="1"/>
          <p:nvPr/>
        </p:nvSpPr>
        <p:spPr>
          <a:xfrm>
            <a:off x="1337094" y="1509623"/>
            <a:ext cx="9514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More steps to projects that require acquisition.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Need to plan for long-term maintenance and operations.</a:t>
            </a:r>
          </a:p>
        </p:txBody>
      </p:sp>
    </p:spTree>
    <p:extLst>
      <p:ext uri="{BB962C8B-B14F-4D97-AF65-F5344CB8AC3E}">
        <p14:creationId xmlns:p14="http://schemas.microsoft.com/office/powerpoint/2010/main" val="4140994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8F37A6-5CC1-EB03-8FB6-DEFA360B4B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0D3B2C65-243B-4E1C-B9CA-20F32E7A2420}"/>
              </a:ext>
            </a:extLst>
          </p:cNvPr>
          <p:cNvSpPr txBox="1"/>
          <p:nvPr/>
        </p:nvSpPr>
        <p:spPr>
          <a:xfrm>
            <a:off x="8229601" y="5248595"/>
            <a:ext cx="1870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Photo credit: Kristi Powell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FB1E2B6-BD1A-3B13-84B4-93FF5056B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64931"/>
          </a:xfrm>
        </p:spPr>
        <p:txBody>
          <a:bodyPr/>
          <a:lstStyle/>
          <a:p>
            <a:pPr algn="ctr"/>
            <a:r>
              <a:rPr lang="en-US" b="1" dirty="0"/>
              <a:t>Montana Shooting Range Grant Program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82391C-4D63-3209-2896-667D5504E30C}"/>
              </a:ext>
            </a:extLst>
          </p:cNvPr>
          <p:cNvSpPr txBox="1"/>
          <p:nvPr/>
        </p:nvSpPr>
        <p:spPr>
          <a:xfrm>
            <a:off x="1308339" y="1332406"/>
            <a:ext cx="957532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Purpose: “…for the establishment and improvement of a system of shooting ranges throughout Montana” (87-1-276, MCA)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Statute: 87-1-276 through 87-1-279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ARM: 12.10.103 through 12.10.112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Program Guidelines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39242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05F4F4-7AA1-5F25-C21B-E15E7B3780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A8493FC-5D32-29C2-858F-3BEC501470B9}"/>
              </a:ext>
            </a:extLst>
          </p:cNvPr>
          <p:cNvSpPr txBox="1"/>
          <p:nvPr/>
        </p:nvSpPr>
        <p:spPr>
          <a:xfrm>
            <a:off x="8229601" y="5248595"/>
            <a:ext cx="1870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Photo credit: Kristi Powell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661A241-4F12-6C41-F926-E91F26B8E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64931"/>
          </a:xfrm>
        </p:spPr>
        <p:txBody>
          <a:bodyPr/>
          <a:lstStyle/>
          <a:p>
            <a:pPr algn="ctr"/>
            <a:r>
              <a:rPr lang="en-US" b="1" dirty="0"/>
              <a:t>Montana Shooting Range Grant Program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60D904-DFF0-7F3F-DBB2-5AE013AD82ED}"/>
              </a:ext>
            </a:extLst>
          </p:cNvPr>
          <p:cNvSpPr txBox="1"/>
          <p:nvPr/>
        </p:nvSpPr>
        <p:spPr>
          <a:xfrm>
            <a:off x="1394604" y="1327718"/>
            <a:ext cx="940279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Eligible Applicants: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Private shooting club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Private organization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Unit of local government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School district</a:t>
            </a:r>
          </a:p>
          <a:p>
            <a:pPr lvl="1"/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Eligible Projects: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Purchase of real property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Earthwork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Fixed improvements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Reasonable grant application expenses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01698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0D964-2339-64A7-1F70-FD9E498D0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247EBF0-9253-962A-0CCD-750007204F5C}"/>
              </a:ext>
            </a:extLst>
          </p:cNvPr>
          <p:cNvSpPr txBox="1"/>
          <p:nvPr/>
        </p:nvSpPr>
        <p:spPr>
          <a:xfrm>
            <a:off x="8229601" y="5248595"/>
            <a:ext cx="1870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Photo credit: Kristi Powell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BF101C5-F4BA-6F2B-D6B5-D8D30C08D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64931"/>
          </a:xfrm>
        </p:spPr>
        <p:txBody>
          <a:bodyPr/>
          <a:lstStyle/>
          <a:p>
            <a:pPr algn="ctr"/>
            <a:r>
              <a:rPr lang="en-US" b="1" dirty="0"/>
              <a:t>Montana Shooting Range Grant Program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3A1133-AA34-F78E-1A74-39587A7D6E29}"/>
              </a:ext>
            </a:extLst>
          </p:cNvPr>
          <p:cNvSpPr txBox="1"/>
          <p:nvPr/>
        </p:nvSpPr>
        <p:spPr>
          <a:xfrm>
            <a:off x="1311215" y="1332406"/>
            <a:ext cx="957532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Funding: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State hunting license dollars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$800,000 appropriated for 2027 biennium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Applicants must provide 1:1 match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87559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281938-9E1D-FFB5-FA2E-FD76F695EF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09F36F9B-EE4D-2479-D163-7D241C7F75DF}"/>
              </a:ext>
            </a:extLst>
          </p:cNvPr>
          <p:cNvSpPr txBox="1"/>
          <p:nvPr/>
        </p:nvSpPr>
        <p:spPr>
          <a:xfrm>
            <a:off x="8229601" y="5248595"/>
            <a:ext cx="1870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Photo credit: Kristi Powell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54AD73F-F379-5274-A51F-0F3371E22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64931"/>
          </a:xfrm>
        </p:spPr>
        <p:txBody>
          <a:bodyPr/>
          <a:lstStyle/>
          <a:p>
            <a:pPr algn="ctr"/>
            <a:r>
              <a:rPr lang="en-US" b="1" dirty="0"/>
              <a:t>Montana Shooting Range Grant Program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7F08F9-5D89-13EE-FB5C-7709B7B33693}"/>
              </a:ext>
            </a:extLst>
          </p:cNvPr>
          <p:cNvSpPr txBox="1"/>
          <p:nvPr/>
        </p:nvSpPr>
        <p:spPr>
          <a:xfrm>
            <a:off x="1079740" y="1871932"/>
            <a:ext cx="44253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FY2026 Projects: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$400K awarded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15 projects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$27K average award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lvl="1"/>
            <a:endParaRPr lang="en-US" sz="3200" dirty="0"/>
          </a:p>
          <a:p>
            <a:pPr lvl="1"/>
            <a:endParaRPr lang="en-US" sz="3200" dirty="0"/>
          </a:p>
          <a:p>
            <a:endParaRPr lang="en-US" sz="3600" dirty="0"/>
          </a:p>
        </p:txBody>
      </p:sp>
      <p:pic>
        <p:nvPicPr>
          <p:cNvPr id="3" name="Picture 2" descr="A group of people outside a building&#10;&#10;AI-generated content may be incorrect.">
            <a:extLst>
              <a:ext uri="{FF2B5EF4-FFF2-40B4-BE49-F238E27FC236}">
                <a16:creationId xmlns:a16="http://schemas.microsoft.com/office/drawing/2014/main" id="{CE010330-3F5E-1716-F9A5-29000CBCF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7880" y="1526875"/>
            <a:ext cx="6224120" cy="41665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54707F-01BD-1A1D-5BF7-0FD7F7429898}"/>
              </a:ext>
            </a:extLst>
          </p:cNvPr>
          <p:cNvSpPr txBox="1"/>
          <p:nvPr/>
        </p:nvSpPr>
        <p:spPr>
          <a:xfrm>
            <a:off x="9799609" y="5665039"/>
            <a:ext cx="2392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Gallatin Sporting Clays</a:t>
            </a:r>
          </a:p>
        </p:txBody>
      </p:sp>
    </p:spTree>
    <p:extLst>
      <p:ext uri="{BB962C8B-B14F-4D97-AF65-F5344CB8AC3E}">
        <p14:creationId xmlns:p14="http://schemas.microsoft.com/office/powerpoint/2010/main" val="472702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17389F-FFAD-5676-B504-DA02FA374E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8CE4DBAD-A2E0-5DFB-0294-6D55338194BD}"/>
              </a:ext>
            </a:extLst>
          </p:cNvPr>
          <p:cNvSpPr txBox="1"/>
          <p:nvPr/>
        </p:nvSpPr>
        <p:spPr>
          <a:xfrm>
            <a:off x="8229601" y="5248595"/>
            <a:ext cx="1870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Photo credit: Kristi Powell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0B86917-2573-C644-7950-949E87E44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6493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Montana Shooting Range Grant Program</a:t>
            </a:r>
            <a:br>
              <a:rPr lang="en-US" b="1" dirty="0"/>
            </a:br>
            <a:r>
              <a:rPr lang="en-US" sz="3600" b="1" dirty="0"/>
              <a:t>FY2026 Example Projects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8E65D64-71C1-2569-D7F1-E36D4DDA7E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978534"/>
              </p:ext>
            </p:extLst>
          </p:nvPr>
        </p:nvGraphicFramePr>
        <p:xfrm>
          <a:off x="0" y="1332406"/>
          <a:ext cx="12192000" cy="392954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98475">
                  <a:extLst>
                    <a:ext uri="{9D8B030D-6E8A-4147-A177-3AD203B41FA5}">
                      <a16:colId xmlns:a16="http://schemas.microsoft.com/office/drawing/2014/main" val="813776485"/>
                    </a:ext>
                  </a:extLst>
                </a:gridCol>
                <a:gridCol w="7470476">
                  <a:extLst>
                    <a:ext uri="{9D8B030D-6E8A-4147-A177-3AD203B41FA5}">
                      <a16:colId xmlns:a16="http://schemas.microsoft.com/office/drawing/2014/main" val="2930751344"/>
                    </a:ext>
                  </a:extLst>
                </a:gridCol>
                <a:gridCol w="1823049">
                  <a:extLst>
                    <a:ext uri="{9D8B030D-6E8A-4147-A177-3AD203B41FA5}">
                      <a16:colId xmlns:a16="http://schemas.microsoft.com/office/drawing/2014/main" val="2287733497"/>
                    </a:ext>
                  </a:extLst>
                </a:gridCol>
              </a:tblGrid>
              <a:tr h="50232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Grantee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Project 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Grant Award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0782116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Bigfork Gun Club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Improve 300-yard range road, parking, and landscaping.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$23,956.50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057393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Billings Rod &amp; Gun Club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Construct archery range shelter and improve walking path.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$50,406.60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3119687"/>
                  </a:ext>
                </a:extLst>
              </a:tr>
              <a:tr h="555752">
                <a:tc>
                  <a:txBody>
                    <a:bodyPr/>
                    <a:lstStyle/>
                    <a:p>
                      <a:r>
                        <a:rPr lang="en-US" dirty="0"/>
                        <a:t>Great Falls Trap and Skeet Club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Three new trap machines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$13,747.50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8027223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Hi-Line Events Center Inc.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Improve trap field range.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$39,456.99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327872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Prickly Pear Sportsmen’s Assoc.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Install lighting, security cameras, and wastewater collection.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$22,504.00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508476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West Yellowstone Shooting Sports Assoc.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Improve range pathway and handgun range.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$1,950.00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1916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419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6DAEAC9D-7324-EC8D-AAB2-C60FCCE22663}"/>
              </a:ext>
            </a:extLst>
          </p:cNvPr>
          <p:cNvSpPr txBox="1"/>
          <p:nvPr/>
        </p:nvSpPr>
        <p:spPr>
          <a:xfrm>
            <a:off x="8229601" y="5248595"/>
            <a:ext cx="1870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Photo credit: Kristi Powell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D384BC4-E0AE-904D-0851-14A521523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64931"/>
          </a:xfrm>
        </p:spPr>
        <p:txBody>
          <a:bodyPr/>
          <a:lstStyle/>
          <a:p>
            <a:pPr algn="ctr"/>
            <a:r>
              <a:rPr lang="en-US" b="1" dirty="0"/>
              <a:t>FWP Shooting Ranges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A45D27-CC00-3070-3042-427F9992519A}"/>
              </a:ext>
            </a:extLst>
          </p:cNvPr>
          <p:cNvSpPr txBox="1"/>
          <p:nvPr/>
        </p:nvSpPr>
        <p:spPr>
          <a:xfrm>
            <a:off x="1311215" y="1345721"/>
            <a:ext cx="95753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Purpose: To acquire, develop, and maintain public shooting ranges.</a:t>
            </a:r>
          </a:p>
          <a:p>
            <a:endParaRPr lang="en-US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Funding: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/>
              <a:t>Federal Pittman-Robertson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/>
              <a:t>State match from general license dollars</a:t>
            </a:r>
          </a:p>
        </p:txBody>
      </p:sp>
    </p:spTree>
    <p:extLst>
      <p:ext uri="{BB962C8B-B14F-4D97-AF65-F5344CB8AC3E}">
        <p14:creationId xmlns:p14="http://schemas.microsoft.com/office/powerpoint/2010/main" val="287901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45B511-6030-4C2A-B3CD-534BD929F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BF03F917-9A33-1534-DB23-2CA49E4D8861}"/>
              </a:ext>
            </a:extLst>
          </p:cNvPr>
          <p:cNvSpPr txBox="1"/>
          <p:nvPr/>
        </p:nvSpPr>
        <p:spPr>
          <a:xfrm>
            <a:off x="8229601" y="5248595"/>
            <a:ext cx="1870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Photo credit: Kristi Powell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B8C7912-6A5A-902A-9A5C-E61190DFE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64931"/>
          </a:xfrm>
        </p:spPr>
        <p:txBody>
          <a:bodyPr/>
          <a:lstStyle/>
          <a:p>
            <a:pPr algn="ctr"/>
            <a:r>
              <a:rPr lang="en-US" b="1" dirty="0"/>
              <a:t>FWP Shooting Ranges - Existing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B5BEEFD-57EE-F072-2993-320C063359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928586"/>
              </p:ext>
            </p:extLst>
          </p:nvPr>
        </p:nvGraphicFramePr>
        <p:xfrm>
          <a:off x="0" y="1332406"/>
          <a:ext cx="12191999" cy="552559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47220">
                  <a:extLst>
                    <a:ext uri="{9D8B030D-6E8A-4147-A177-3AD203B41FA5}">
                      <a16:colId xmlns:a16="http://schemas.microsoft.com/office/drawing/2014/main" val="813776485"/>
                    </a:ext>
                  </a:extLst>
                </a:gridCol>
                <a:gridCol w="1534504">
                  <a:extLst>
                    <a:ext uri="{9D8B030D-6E8A-4147-A177-3AD203B41FA5}">
                      <a16:colId xmlns:a16="http://schemas.microsoft.com/office/drawing/2014/main" val="2930751344"/>
                    </a:ext>
                  </a:extLst>
                </a:gridCol>
                <a:gridCol w="4055474">
                  <a:extLst>
                    <a:ext uri="{9D8B030D-6E8A-4147-A177-3AD203B41FA5}">
                      <a16:colId xmlns:a16="http://schemas.microsoft.com/office/drawing/2014/main" val="3124709074"/>
                    </a:ext>
                  </a:extLst>
                </a:gridCol>
                <a:gridCol w="2754801">
                  <a:extLst>
                    <a:ext uri="{9D8B030D-6E8A-4147-A177-3AD203B41FA5}">
                      <a16:colId xmlns:a16="http://schemas.microsoft.com/office/drawing/2014/main" val="2594311539"/>
                    </a:ext>
                  </a:extLst>
                </a:gridCol>
              </a:tblGrid>
              <a:tr h="50232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Range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Operations/Maintenance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Range Types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0782116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Deep Creek Shooting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Missoula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Hellgate Civilian Shooters Assoc.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Rifle, pistol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057393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GF Shooting Sports Complex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Great Falls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GFSSC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Rifle, pistol, shotgun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8027223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Havre Rifle &amp; Pistol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Havre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Havre Rifle &amp; Pistol Club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Rifle, pistol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327872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Whittecar Rifle &amp; Pistol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Hamilton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Whittecar Rifle &amp; Pistol Club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Rifle, pistol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040528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Big Arm Archery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Kalispell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FWP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Archery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508476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Cabbage Gulch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Anaconda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FWP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Rifle, pistol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1916519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Glendive Shooting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Glendive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FWP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Rifle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648718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Lone Pine Archery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Kalispell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FWP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Archery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246894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Makoshika Archery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Glendive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FWP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Archery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2105630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Montana WILD Archery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Helena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FWP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Archery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46003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1091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0012B8-AD19-4B41-1F81-4950CC556C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33206AD-743A-20F1-867B-004E6EF4BC55}"/>
              </a:ext>
            </a:extLst>
          </p:cNvPr>
          <p:cNvSpPr txBox="1"/>
          <p:nvPr/>
        </p:nvSpPr>
        <p:spPr>
          <a:xfrm>
            <a:off x="8229601" y="5248595"/>
            <a:ext cx="1870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Photo credit: Kristi Powell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02CACBC-D371-6412-357D-70742FD9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64931"/>
          </a:xfrm>
        </p:spPr>
        <p:txBody>
          <a:bodyPr/>
          <a:lstStyle/>
          <a:p>
            <a:pPr algn="ctr"/>
            <a:r>
              <a:rPr lang="en-US" b="1" dirty="0"/>
              <a:t>FWP Shooting Ranges – Completed Projects</a:t>
            </a:r>
          </a:p>
        </p:txBody>
      </p:sp>
      <p:pic>
        <p:nvPicPr>
          <p:cNvPr id="6" name="Picture 5" descr="A picture containing outdoor&#10;&#10;AI-generated content may be incorrect.">
            <a:extLst>
              <a:ext uri="{FF2B5EF4-FFF2-40B4-BE49-F238E27FC236}">
                <a16:creationId xmlns:a16="http://schemas.microsoft.com/office/drawing/2014/main" id="{83A95596-6A31-75EA-B21B-87AF09577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2406"/>
            <a:ext cx="5200650" cy="39004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550865-05EA-2C7C-7604-75AFE4D42C6D}"/>
              </a:ext>
            </a:extLst>
          </p:cNvPr>
          <p:cNvSpPr txBox="1"/>
          <p:nvPr/>
        </p:nvSpPr>
        <p:spPr>
          <a:xfrm>
            <a:off x="3133726" y="5217817"/>
            <a:ext cx="2524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Big Arm Archery Range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F0951D-6DC0-0938-D2AF-E3926EDA83AC}"/>
              </a:ext>
            </a:extLst>
          </p:cNvPr>
          <p:cNvSpPr txBox="1"/>
          <p:nvPr/>
        </p:nvSpPr>
        <p:spPr>
          <a:xfrm>
            <a:off x="5657851" y="1722515"/>
            <a:ext cx="60864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Lone Pine Archery Range</a:t>
            </a:r>
          </a:p>
          <a:p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Big Arm Archery Range</a:t>
            </a:r>
          </a:p>
        </p:txBody>
      </p:sp>
    </p:spTree>
    <p:extLst>
      <p:ext uri="{BB962C8B-B14F-4D97-AF65-F5344CB8AC3E}">
        <p14:creationId xmlns:p14="http://schemas.microsoft.com/office/powerpoint/2010/main" val="2558420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15E48-577E-9234-741D-8C896F3F7F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BC93216F-48D5-4A34-B22A-E36FBC12CDB9}"/>
              </a:ext>
            </a:extLst>
          </p:cNvPr>
          <p:cNvSpPr txBox="1"/>
          <p:nvPr/>
        </p:nvSpPr>
        <p:spPr>
          <a:xfrm>
            <a:off x="8229601" y="5248595"/>
            <a:ext cx="1870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Photo credit: Kristi Powell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CA94EA7-2200-C338-A2FF-93462B838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64931"/>
          </a:xfrm>
        </p:spPr>
        <p:txBody>
          <a:bodyPr/>
          <a:lstStyle/>
          <a:p>
            <a:pPr algn="ctr"/>
            <a:r>
              <a:rPr lang="en-US" b="1" dirty="0"/>
              <a:t>FWP Shooting Ranges – Planned Projects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D91B7FE-99DC-38F6-D776-BEA5E00E88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249528"/>
              </p:ext>
            </p:extLst>
          </p:nvPr>
        </p:nvGraphicFramePr>
        <p:xfrm>
          <a:off x="0" y="1465740"/>
          <a:ext cx="12192000" cy="365404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32300">
                  <a:extLst>
                    <a:ext uri="{9D8B030D-6E8A-4147-A177-3AD203B41FA5}">
                      <a16:colId xmlns:a16="http://schemas.microsoft.com/office/drawing/2014/main" val="813776485"/>
                    </a:ext>
                  </a:extLst>
                </a:gridCol>
                <a:gridCol w="8159700">
                  <a:extLst>
                    <a:ext uri="{9D8B030D-6E8A-4147-A177-3AD203B41FA5}">
                      <a16:colId xmlns:a16="http://schemas.microsoft.com/office/drawing/2014/main" val="2930751344"/>
                    </a:ext>
                  </a:extLst>
                </a:gridCol>
              </a:tblGrid>
              <a:tr h="50232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Project 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0782116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Logan Public Shooting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Acquire easement and develop rifle range, pistol bays, and shotgun area.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057393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Whittecar Rifle &amp; Pistol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Demolish and rebuild existing firing line shelter.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8027223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Makoshika Archery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Replace targets and improve infrastructure.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327872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Glendive Shooting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Reconfigure 100-yard rifle range, add long-distance rifle range, and add pistol range with shelter.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040528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Glasgow Shooting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Acquire lease and develop 100-yard rifle range, pistol range, and archery range.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508476"/>
                  </a:ext>
                </a:extLst>
              </a:tr>
              <a:tr h="502327">
                <a:tc>
                  <a:txBody>
                    <a:bodyPr/>
                    <a:lstStyle/>
                    <a:p>
                      <a:r>
                        <a:rPr lang="en-US" dirty="0"/>
                        <a:t>Tally Lake Shooting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Acquire lease and develop 200-yard rifle range, pistol bay, parking area, and latrine.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1916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9720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025CF5DA-0E42-B850-E68C-093DF6C6D632}"/>
              </a:ext>
            </a:extLst>
          </p:cNvPr>
          <p:cNvSpPr txBox="1">
            <a:spLocks/>
          </p:cNvSpPr>
          <p:nvPr/>
        </p:nvSpPr>
        <p:spPr>
          <a:xfrm>
            <a:off x="838200" y="365129"/>
            <a:ext cx="10515600" cy="76493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Logan Public Shooting Range Project</a:t>
            </a:r>
          </a:p>
        </p:txBody>
      </p:sp>
      <p:pic>
        <p:nvPicPr>
          <p:cNvPr id="3" name="Picture 2" descr="Diagram&#10;&#10;AI-generated content may be incorrect.">
            <a:extLst>
              <a:ext uri="{FF2B5EF4-FFF2-40B4-BE49-F238E27FC236}">
                <a16:creationId xmlns:a16="http://schemas.microsoft.com/office/drawing/2014/main" id="{4CC7B23E-E08C-5713-5B45-8E3EB6F84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1093" y="1044689"/>
            <a:ext cx="8989813" cy="570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325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F33676-F438-E2F3-AB89-0501037095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92B794D2-E2B1-CB95-18AC-671082880066}"/>
              </a:ext>
            </a:extLst>
          </p:cNvPr>
          <p:cNvSpPr txBox="1"/>
          <p:nvPr/>
        </p:nvSpPr>
        <p:spPr>
          <a:xfrm>
            <a:off x="8229601" y="5248595"/>
            <a:ext cx="1870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Photo credit: Kristi Powell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610CABC-A0F1-9D95-B74B-A61A0049E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64931"/>
          </a:xfrm>
        </p:spPr>
        <p:txBody>
          <a:bodyPr/>
          <a:lstStyle/>
          <a:p>
            <a:pPr algn="ctr"/>
            <a:r>
              <a:rPr lang="en-US" b="1" dirty="0"/>
              <a:t>Whittecar Rifle &amp; Pistol Range Project</a:t>
            </a:r>
          </a:p>
        </p:txBody>
      </p:sp>
      <p:pic>
        <p:nvPicPr>
          <p:cNvPr id="3" name="Picture 2" descr="Diagram&#10;&#10;AI-generated content may be incorrect.">
            <a:extLst>
              <a:ext uri="{FF2B5EF4-FFF2-40B4-BE49-F238E27FC236}">
                <a16:creationId xmlns:a16="http://schemas.microsoft.com/office/drawing/2014/main" id="{E5617F8B-3851-06C0-4394-06B8F718A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298" y="1231233"/>
            <a:ext cx="9599403" cy="44591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D30595F-4F23-5E1C-43D6-C6AB35CBF167}"/>
              </a:ext>
            </a:extLst>
          </p:cNvPr>
          <p:cNvSpPr txBox="1"/>
          <p:nvPr/>
        </p:nvSpPr>
        <p:spPr>
          <a:xfrm>
            <a:off x="6599746" y="5626767"/>
            <a:ext cx="42959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Whittecar Rifle &amp; Pistol Range – Building Concept</a:t>
            </a:r>
          </a:p>
        </p:txBody>
      </p:sp>
    </p:spTree>
    <p:extLst>
      <p:ext uri="{BB962C8B-B14F-4D97-AF65-F5344CB8AC3E}">
        <p14:creationId xmlns:p14="http://schemas.microsoft.com/office/powerpoint/2010/main" val="1240820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B19663-E97D-9140-1882-B0091CC72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5F07000-6C2A-4A6F-DFE1-B963182FFA4A}"/>
              </a:ext>
            </a:extLst>
          </p:cNvPr>
          <p:cNvSpPr txBox="1"/>
          <p:nvPr/>
        </p:nvSpPr>
        <p:spPr>
          <a:xfrm>
            <a:off x="8229601" y="5248595"/>
            <a:ext cx="1870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Photo credit: Kristi Powell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C0640ED-6A37-0138-5EF4-0D811D097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764931"/>
          </a:xfrm>
        </p:spPr>
        <p:txBody>
          <a:bodyPr/>
          <a:lstStyle/>
          <a:p>
            <a:pPr algn="ctr"/>
            <a:r>
              <a:rPr lang="en-US" b="1" dirty="0"/>
              <a:t>Glasgow Shooting Range Project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9E6755-C876-83CE-D478-A0FE697568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424022" y="1048109"/>
            <a:ext cx="7343954" cy="550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402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FF87F5-ECDB-EC6F-3FC6-FF1AC4C7F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F9769FA-B68E-0E5A-48CC-5C611FA2D8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918" y="0"/>
            <a:ext cx="88517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972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WP_PPT_Template_New_Widescreen.potx [Read-Only]" id="{BD4E2AE3-49A1-4CE2-9658-A2708E99E4B6}" vid="{D7CF42FA-F036-4A4B-A6B6-181E850F7EC9}"/>
    </a:ext>
  </a:extLst>
</a:theme>
</file>

<file path=ppt/theme/theme10.xml><?xml version="1.0" encoding="utf-8"?>
<a:theme xmlns:a="http://schemas.openxmlformats.org/drawingml/2006/main" name="9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WP_PPT_Template_New_Widescreen.potx [Read-Only]" id="{BD4E2AE3-49A1-4CE2-9658-A2708E99E4B6}" vid="{AB781D50-FE0F-461D-9AAE-58B12087AE02}"/>
    </a:ext>
  </a:extLst>
</a:theme>
</file>

<file path=ppt/theme/theme11.xml><?xml version="1.0" encoding="utf-8"?>
<a:theme xmlns:a="http://schemas.openxmlformats.org/drawingml/2006/main" name="5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WP_PPT_Template_New_Widescreen.potx [Read-Only]" id="{BD4E2AE3-49A1-4CE2-9658-A2708E99E4B6}" vid="{41C3D80E-7352-4883-BDAD-4ABE32CED7D7}"/>
    </a:ext>
  </a:extLst>
</a:theme>
</file>

<file path=ppt/theme/theme12.xml><?xml version="1.0" encoding="utf-8"?>
<a:theme xmlns:a="http://schemas.openxmlformats.org/drawingml/2006/main" name="10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WP_PPT_Template_New_Widescreen.potx [Read-Only]" id="{BD4E2AE3-49A1-4CE2-9658-A2708E99E4B6}" vid="{0975D742-37C3-457E-9997-ABB39E7AEA49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WP_PPT_Template_New_Widescreen.potx [Read-Only]" id="{BD4E2AE3-49A1-4CE2-9658-A2708E99E4B6}" vid="{1CE186E5-2DB8-4BFD-BE08-CA627CCC492E}"/>
    </a:ext>
  </a:extLst>
</a:theme>
</file>

<file path=ppt/theme/theme3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WP_PPT_Template_New_Widescreen.potx [Read-Only]" id="{BD4E2AE3-49A1-4CE2-9658-A2708E99E4B6}" vid="{DC482138-68DE-48A3-B23C-5777341BAEA6}"/>
    </a:ext>
  </a:extLst>
</a:theme>
</file>

<file path=ppt/theme/theme4.xml><?xml version="1.0" encoding="utf-8"?>
<a:theme xmlns:a="http://schemas.openxmlformats.org/drawingml/2006/main" name="1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WP_PPT_Template_New_Widescreen.potx [Read-Only]" id="{BD4E2AE3-49A1-4CE2-9658-A2708E99E4B6}" vid="{9D1AA45D-A0FF-4D7F-8316-64AEB92143AD}"/>
    </a:ext>
  </a:extLst>
</a:theme>
</file>

<file path=ppt/theme/theme5.xml><?xml version="1.0" encoding="utf-8"?>
<a:theme xmlns:a="http://schemas.openxmlformats.org/drawingml/2006/main" name="4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WP_PPT_Template_New_Widescreen.potx [Read-Only]" id="{BD4E2AE3-49A1-4CE2-9658-A2708E99E4B6}" vid="{C8CA3B6A-BEFA-4AA5-8FEA-A3D030FFF43E}"/>
    </a:ext>
  </a:extLst>
</a:theme>
</file>

<file path=ppt/theme/theme6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WP_PPT_Template_New_Widescreen.potx [Read-Only]" id="{BD4E2AE3-49A1-4CE2-9658-A2708E99E4B6}" vid="{B50CF340-13FE-49CD-96D5-8494CEC5B242}"/>
    </a:ext>
  </a:extLst>
</a:theme>
</file>

<file path=ppt/theme/theme7.xml><?xml version="1.0" encoding="utf-8"?>
<a:theme xmlns:a="http://schemas.openxmlformats.org/drawingml/2006/main" name="8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WP_PPT_Template_New_Widescreen.potx [Read-Only]" id="{BD4E2AE3-49A1-4CE2-9658-A2708E99E4B6}" vid="{4B7012E5-0537-4194-BA7D-D1D9B630B367}"/>
    </a:ext>
  </a:extLst>
</a:theme>
</file>

<file path=ppt/theme/theme8.xml><?xml version="1.0" encoding="utf-8"?>
<a:theme xmlns:a="http://schemas.openxmlformats.org/drawingml/2006/main" name="7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WP_PPT_Template_New_Widescreen.potx [Read-Only]" id="{BD4E2AE3-49A1-4CE2-9658-A2708E99E4B6}" vid="{EEB0D611-7E74-4749-8166-E81BC771325A}"/>
    </a:ext>
  </a:extLst>
</a:theme>
</file>

<file path=ppt/theme/theme9.xml><?xml version="1.0" encoding="utf-8"?>
<a:theme xmlns:a="http://schemas.openxmlformats.org/drawingml/2006/main" name="6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WP_PPT_Template_New_Widescreen.potx [Read-Only]" id="{BD4E2AE3-49A1-4CE2-9658-A2708E99E4B6}" vid="{A7F932D6-7715-45B0-8E1D-60E65BE2134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FWP_PPT_Template_New</Template>
  <TotalTime>674</TotalTime>
  <Words>592</Words>
  <Application>Microsoft Office PowerPoint</Application>
  <PresentationFormat>Widescreen</PresentationFormat>
  <Paragraphs>149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15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1_Office Theme</vt:lpstr>
      <vt:lpstr>2_Office Theme</vt:lpstr>
      <vt:lpstr>11_Office Theme</vt:lpstr>
      <vt:lpstr>4_Office Theme</vt:lpstr>
      <vt:lpstr>3_Office Theme</vt:lpstr>
      <vt:lpstr>8_Office Theme</vt:lpstr>
      <vt:lpstr>7_Office Theme</vt:lpstr>
      <vt:lpstr>6_Office Theme</vt:lpstr>
      <vt:lpstr>9_Office Theme</vt:lpstr>
      <vt:lpstr>5_Office Theme</vt:lpstr>
      <vt:lpstr>10_Office Theme</vt:lpstr>
      <vt:lpstr>FWP Shooting Range Programs</vt:lpstr>
      <vt:lpstr>FWP Shooting Ranges</vt:lpstr>
      <vt:lpstr>FWP Shooting Ranges - Existing</vt:lpstr>
      <vt:lpstr>FWP Shooting Ranges – Completed Projects</vt:lpstr>
      <vt:lpstr>FWP Shooting Ranges – Planned Projects</vt:lpstr>
      <vt:lpstr>PowerPoint Presentation</vt:lpstr>
      <vt:lpstr>Whittecar Rifle &amp; Pistol Range Project</vt:lpstr>
      <vt:lpstr>Glasgow Shooting Range Project</vt:lpstr>
      <vt:lpstr>PowerPoint Presentation</vt:lpstr>
      <vt:lpstr>FWP Shooting Ranges – Key Takeaways</vt:lpstr>
      <vt:lpstr>Montana Shooting Range Grant Program</vt:lpstr>
      <vt:lpstr>Montana Shooting Range Grant Program</vt:lpstr>
      <vt:lpstr>Montana Shooting Range Grant Program</vt:lpstr>
      <vt:lpstr>Montana Shooting Range Grant Program</vt:lpstr>
      <vt:lpstr>Montana Shooting Range Grant Program FY2026 Example Projects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Allison, Kelsey</dc:creator>
  <cp:lastModifiedBy>Lemon, Renee</cp:lastModifiedBy>
  <cp:revision>1</cp:revision>
  <dcterms:created xsi:type="dcterms:W3CDTF">2021-04-29T14:34:26Z</dcterms:created>
  <dcterms:modified xsi:type="dcterms:W3CDTF">2025-12-17T22:04:10Z</dcterms:modified>
</cp:coreProperties>
</file>