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56" r:id="rId3"/>
    <p:sldId id="290" r:id="rId4"/>
    <p:sldId id="291" r:id="rId5"/>
    <p:sldId id="292" r:id="rId6"/>
    <p:sldId id="293" r:id="rId7"/>
    <p:sldId id="294" r:id="rId8"/>
    <p:sldId id="268" r:id="rId9"/>
    <p:sldId id="288" r:id="rId10"/>
    <p:sldId id="269" r:id="rId11"/>
    <p:sldId id="32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0"/>
  </p:normalViewPr>
  <p:slideViewPr>
    <p:cSldViewPr snapToGrid="0">
      <p:cViewPr varScale="1">
        <p:scale>
          <a:sx n="80" d="100"/>
          <a:sy n="80" d="100"/>
        </p:scale>
        <p:origin x="727" y="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lls, Sarah" userId="5842b628-cdd2-41f4-af1c-7048bc5a9734" providerId="ADAL" clId="{1AB1204F-57A0-47BE-834A-CC7E9E989DCA}"/>
    <pc:docChg chg="modSld">
      <pc:chgData name="Sells, Sarah" userId="5842b628-cdd2-41f4-af1c-7048bc5a9734" providerId="ADAL" clId="{1AB1204F-57A0-47BE-834A-CC7E9E989DCA}" dt="2024-05-06T14:16:35.379" v="49" actId="20577"/>
      <pc:docMkLst>
        <pc:docMk/>
      </pc:docMkLst>
      <pc:sldChg chg="modSp mod">
        <pc:chgData name="Sells, Sarah" userId="5842b628-cdd2-41f4-af1c-7048bc5a9734" providerId="ADAL" clId="{1AB1204F-57A0-47BE-834A-CC7E9E989DCA}" dt="2024-05-06T13:37:18.934" v="24" actId="20577"/>
        <pc:sldMkLst>
          <pc:docMk/>
          <pc:sldMk cId="0" sldId="268"/>
        </pc:sldMkLst>
        <pc:spChg chg="mod">
          <ac:chgData name="Sells, Sarah" userId="5842b628-cdd2-41f4-af1c-7048bc5a9734" providerId="ADAL" clId="{1AB1204F-57A0-47BE-834A-CC7E9E989DCA}" dt="2024-05-06T13:37:18.934" v="24" actId="20577"/>
          <ac:spMkLst>
            <pc:docMk/>
            <pc:sldMk cId="0" sldId="268"/>
            <ac:spMk id="214" creationId="{00000000-0000-0000-0000-000000000000}"/>
          </ac:spMkLst>
        </pc:spChg>
      </pc:sldChg>
      <pc:sldChg chg="modSp mod">
        <pc:chgData name="Sells, Sarah" userId="5842b628-cdd2-41f4-af1c-7048bc5a9734" providerId="ADAL" clId="{1AB1204F-57A0-47BE-834A-CC7E9E989DCA}" dt="2024-05-06T13:39:37.700" v="47" actId="6549"/>
        <pc:sldMkLst>
          <pc:docMk/>
          <pc:sldMk cId="0" sldId="269"/>
        </pc:sldMkLst>
        <pc:spChg chg="mod">
          <ac:chgData name="Sells, Sarah" userId="5842b628-cdd2-41f4-af1c-7048bc5a9734" providerId="ADAL" clId="{1AB1204F-57A0-47BE-834A-CC7E9E989DCA}" dt="2024-05-06T13:39:37.700" v="47" actId="6549"/>
          <ac:spMkLst>
            <pc:docMk/>
            <pc:sldMk cId="0" sldId="269"/>
            <ac:spMk id="205" creationId="{00000000-0000-0000-0000-000000000000}"/>
          </ac:spMkLst>
        </pc:spChg>
        <pc:spChg chg="mod">
          <ac:chgData name="Sells, Sarah" userId="5842b628-cdd2-41f4-af1c-7048bc5a9734" providerId="ADAL" clId="{1AB1204F-57A0-47BE-834A-CC7E9E989DCA}" dt="2024-05-06T13:39:00.077" v="45" actId="20577"/>
          <ac:spMkLst>
            <pc:docMk/>
            <pc:sldMk cId="0" sldId="269"/>
            <ac:spMk id="206" creationId="{00000000-0000-0000-0000-000000000000}"/>
          </ac:spMkLst>
        </pc:spChg>
      </pc:sldChg>
      <pc:sldChg chg="modSp mod">
        <pc:chgData name="Sells, Sarah" userId="5842b628-cdd2-41f4-af1c-7048bc5a9734" providerId="ADAL" clId="{1AB1204F-57A0-47BE-834A-CC7E9E989DCA}" dt="2024-05-06T14:16:35.379" v="49" actId="20577"/>
        <pc:sldMkLst>
          <pc:docMk/>
          <pc:sldMk cId="0" sldId="288"/>
        </pc:sldMkLst>
        <pc:spChg chg="mod">
          <ac:chgData name="Sells, Sarah" userId="5842b628-cdd2-41f4-af1c-7048bc5a9734" providerId="ADAL" clId="{1AB1204F-57A0-47BE-834A-CC7E9E989DCA}" dt="2024-05-06T14:16:35.379" v="49" actId="20577"/>
          <ac:spMkLst>
            <pc:docMk/>
            <pc:sldMk cId="0" sldId="288"/>
            <ac:spMk id="37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164A71-8174-4370-8A78-AFAE94E5019E}" type="datetimeFigureOut">
              <a:rPr lang="en-US" smtClean="0"/>
              <a:t>5/6/2024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750C43-21E3-4484-85A9-A9E9B9E8D449}" type="slidenum">
              <a:rPr lang="en-US" smtClean="0"/>
              <a:t>‹#›</a:t>
            </a:fld>
            <a:endParaRPr lang="en-US"/>
          </a:p>
        </p:txBody>
      </p:sp>
    </p:spTree>
    <p:extLst>
      <p:ext uri="{BB962C8B-B14F-4D97-AF65-F5344CB8AC3E}">
        <p14:creationId xmlns:p14="http://schemas.microsoft.com/office/powerpoint/2010/main" val="2531661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750C43-21E3-4484-85A9-A9E9B9E8D449}" type="slidenum">
              <a:rPr lang="en-US" smtClean="0"/>
              <a:t>1</a:t>
            </a:fld>
            <a:endParaRPr lang="en-US"/>
          </a:p>
        </p:txBody>
      </p:sp>
    </p:spTree>
    <p:extLst>
      <p:ext uri="{BB962C8B-B14F-4D97-AF65-F5344CB8AC3E}">
        <p14:creationId xmlns:p14="http://schemas.microsoft.com/office/powerpoint/2010/main" val="2199343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7" name="Google Shape;19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1" name="Google Shape;371;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3" name="Google Shape;203;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FE80F-65F5-38CF-0519-F6DF6BB8BA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A563C20-8432-3265-FB09-CE88EBD825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162C56A-BD2A-99B8-501E-A5B1131F4BCF}"/>
              </a:ext>
            </a:extLst>
          </p:cNvPr>
          <p:cNvSpPr>
            <a:spLocks noGrp="1"/>
          </p:cNvSpPr>
          <p:nvPr>
            <p:ph type="dt" sz="half" idx="10"/>
          </p:nvPr>
        </p:nvSpPr>
        <p:spPr/>
        <p:txBody>
          <a:bodyPr/>
          <a:lstStyle/>
          <a:p>
            <a:fld id="{0877F2B6-75C5-4084-9B0B-E5D974075971}" type="datetimeFigureOut">
              <a:rPr lang="en-US" smtClean="0"/>
              <a:t>5/6/2024</a:t>
            </a:fld>
            <a:endParaRPr lang="en-US"/>
          </a:p>
        </p:txBody>
      </p:sp>
      <p:sp>
        <p:nvSpPr>
          <p:cNvPr id="5" name="Footer Placeholder 4">
            <a:extLst>
              <a:ext uri="{FF2B5EF4-FFF2-40B4-BE49-F238E27FC236}">
                <a16:creationId xmlns:a16="http://schemas.microsoft.com/office/drawing/2014/main" id="{054C9DD3-96CF-ADFD-9CF1-EB6C2426BF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BAE900-2BBB-3FDD-6588-3F1390412D9E}"/>
              </a:ext>
            </a:extLst>
          </p:cNvPr>
          <p:cNvSpPr>
            <a:spLocks noGrp="1"/>
          </p:cNvSpPr>
          <p:nvPr>
            <p:ph type="sldNum" sz="quarter" idx="12"/>
          </p:nvPr>
        </p:nvSpPr>
        <p:spPr/>
        <p:txBody>
          <a:bodyPr/>
          <a:lstStyle/>
          <a:p>
            <a:fld id="{0FD1E7A7-BC7C-442D-A47E-93B3878976AA}" type="slidenum">
              <a:rPr lang="en-US" smtClean="0"/>
              <a:t>‹#›</a:t>
            </a:fld>
            <a:endParaRPr lang="en-US"/>
          </a:p>
        </p:txBody>
      </p:sp>
    </p:spTree>
    <p:extLst>
      <p:ext uri="{BB962C8B-B14F-4D97-AF65-F5344CB8AC3E}">
        <p14:creationId xmlns:p14="http://schemas.microsoft.com/office/powerpoint/2010/main" val="1363326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B41E4-A8D9-5281-4C01-ADEB5540E2B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510B43F-B646-0A84-689F-D3BBDE68EBB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1AA3C0-2B7D-07AE-7E9F-95C0A62A6F04}"/>
              </a:ext>
            </a:extLst>
          </p:cNvPr>
          <p:cNvSpPr>
            <a:spLocks noGrp="1"/>
          </p:cNvSpPr>
          <p:nvPr>
            <p:ph type="dt" sz="half" idx="10"/>
          </p:nvPr>
        </p:nvSpPr>
        <p:spPr/>
        <p:txBody>
          <a:bodyPr/>
          <a:lstStyle/>
          <a:p>
            <a:fld id="{0877F2B6-75C5-4084-9B0B-E5D974075971}" type="datetimeFigureOut">
              <a:rPr lang="en-US" smtClean="0"/>
              <a:t>5/6/2024</a:t>
            </a:fld>
            <a:endParaRPr lang="en-US"/>
          </a:p>
        </p:txBody>
      </p:sp>
      <p:sp>
        <p:nvSpPr>
          <p:cNvPr id="5" name="Footer Placeholder 4">
            <a:extLst>
              <a:ext uri="{FF2B5EF4-FFF2-40B4-BE49-F238E27FC236}">
                <a16:creationId xmlns:a16="http://schemas.microsoft.com/office/drawing/2014/main" id="{A3BB8EFF-FF68-28AB-1574-027BF7CFF2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1697DD-CBE9-80CD-290B-449D80FD434E}"/>
              </a:ext>
            </a:extLst>
          </p:cNvPr>
          <p:cNvSpPr>
            <a:spLocks noGrp="1"/>
          </p:cNvSpPr>
          <p:nvPr>
            <p:ph type="sldNum" sz="quarter" idx="12"/>
          </p:nvPr>
        </p:nvSpPr>
        <p:spPr/>
        <p:txBody>
          <a:bodyPr/>
          <a:lstStyle/>
          <a:p>
            <a:fld id="{0FD1E7A7-BC7C-442D-A47E-93B3878976AA}" type="slidenum">
              <a:rPr lang="en-US" smtClean="0"/>
              <a:t>‹#›</a:t>
            </a:fld>
            <a:endParaRPr lang="en-US"/>
          </a:p>
        </p:txBody>
      </p:sp>
    </p:spTree>
    <p:extLst>
      <p:ext uri="{BB962C8B-B14F-4D97-AF65-F5344CB8AC3E}">
        <p14:creationId xmlns:p14="http://schemas.microsoft.com/office/powerpoint/2010/main" val="1762019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3E146D-5E24-639E-8CB6-88B945C6A97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25AD0B-B466-A390-8B0C-AC2836A91E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66F099-82CB-F9C0-8A13-00D9E999D0DC}"/>
              </a:ext>
            </a:extLst>
          </p:cNvPr>
          <p:cNvSpPr>
            <a:spLocks noGrp="1"/>
          </p:cNvSpPr>
          <p:nvPr>
            <p:ph type="dt" sz="half" idx="10"/>
          </p:nvPr>
        </p:nvSpPr>
        <p:spPr/>
        <p:txBody>
          <a:bodyPr/>
          <a:lstStyle/>
          <a:p>
            <a:fld id="{0877F2B6-75C5-4084-9B0B-E5D974075971}" type="datetimeFigureOut">
              <a:rPr lang="en-US" smtClean="0"/>
              <a:t>5/6/2024</a:t>
            </a:fld>
            <a:endParaRPr lang="en-US"/>
          </a:p>
        </p:txBody>
      </p:sp>
      <p:sp>
        <p:nvSpPr>
          <p:cNvPr id="5" name="Footer Placeholder 4">
            <a:extLst>
              <a:ext uri="{FF2B5EF4-FFF2-40B4-BE49-F238E27FC236}">
                <a16:creationId xmlns:a16="http://schemas.microsoft.com/office/drawing/2014/main" id="{3E35F2EF-2CB3-0C66-577A-7633EAC8F4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CBA375-1F2B-DBB7-C091-F94812412A86}"/>
              </a:ext>
            </a:extLst>
          </p:cNvPr>
          <p:cNvSpPr>
            <a:spLocks noGrp="1"/>
          </p:cNvSpPr>
          <p:nvPr>
            <p:ph type="sldNum" sz="quarter" idx="12"/>
          </p:nvPr>
        </p:nvSpPr>
        <p:spPr/>
        <p:txBody>
          <a:bodyPr/>
          <a:lstStyle/>
          <a:p>
            <a:fld id="{0FD1E7A7-BC7C-442D-A47E-93B3878976AA}" type="slidenum">
              <a:rPr lang="en-US" smtClean="0"/>
              <a:t>‹#›</a:t>
            </a:fld>
            <a:endParaRPr lang="en-US"/>
          </a:p>
        </p:txBody>
      </p:sp>
    </p:spTree>
    <p:extLst>
      <p:ext uri="{BB962C8B-B14F-4D97-AF65-F5344CB8AC3E}">
        <p14:creationId xmlns:p14="http://schemas.microsoft.com/office/powerpoint/2010/main" val="12408825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90826A8-91E6-4F2E-8719-84911C9C73A5}" type="datetimeFigureOut">
              <a:rPr lang="en-US" smtClean="0"/>
              <a:t>5/6/2024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1348B8-06C4-4AD3-93B7-589F8E9C44AF}" type="slidenum">
              <a:rPr lang="en-US" smtClean="0"/>
              <a:t>‹#›</a:t>
            </a:fld>
            <a:endParaRPr lang="en-US"/>
          </a:p>
        </p:txBody>
      </p:sp>
    </p:spTree>
    <p:extLst>
      <p:ext uri="{BB962C8B-B14F-4D97-AF65-F5344CB8AC3E}">
        <p14:creationId xmlns:p14="http://schemas.microsoft.com/office/powerpoint/2010/main" val="4219034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0826A8-91E6-4F2E-8719-84911C9C73A5}" type="datetimeFigureOut">
              <a:rPr lang="en-US" smtClean="0"/>
              <a:t>5/6/2024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1348B8-06C4-4AD3-93B7-589F8E9C44AF}" type="slidenum">
              <a:rPr lang="en-US" smtClean="0"/>
              <a:t>‹#›</a:t>
            </a:fld>
            <a:endParaRPr lang="en-US"/>
          </a:p>
        </p:txBody>
      </p:sp>
    </p:spTree>
    <p:extLst>
      <p:ext uri="{BB962C8B-B14F-4D97-AF65-F5344CB8AC3E}">
        <p14:creationId xmlns:p14="http://schemas.microsoft.com/office/powerpoint/2010/main" val="33575074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0826A8-91E6-4F2E-8719-84911C9C73A5}" type="datetimeFigureOut">
              <a:rPr lang="en-US" smtClean="0"/>
              <a:t>5/6/2024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1348B8-06C4-4AD3-93B7-589F8E9C44AF}" type="slidenum">
              <a:rPr lang="en-US" smtClean="0"/>
              <a:t>‹#›</a:t>
            </a:fld>
            <a:endParaRPr lang="en-US"/>
          </a:p>
        </p:txBody>
      </p:sp>
    </p:spTree>
    <p:extLst>
      <p:ext uri="{BB962C8B-B14F-4D97-AF65-F5344CB8AC3E}">
        <p14:creationId xmlns:p14="http://schemas.microsoft.com/office/powerpoint/2010/main" val="22328937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0826A8-91E6-4F2E-8719-84911C9C73A5}" type="datetimeFigureOut">
              <a:rPr lang="en-US" smtClean="0"/>
              <a:t>5/6/2024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1348B8-06C4-4AD3-93B7-589F8E9C44AF}" type="slidenum">
              <a:rPr lang="en-US" smtClean="0"/>
              <a:t>‹#›</a:t>
            </a:fld>
            <a:endParaRPr lang="en-US"/>
          </a:p>
        </p:txBody>
      </p:sp>
    </p:spTree>
    <p:extLst>
      <p:ext uri="{BB962C8B-B14F-4D97-AF65-F5344CB8AC3E}">
        <p14:creationId xmlns:p14="http://schemas.microsoft.com/office/powerpoint/2010/main" val="22295446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0826A8-91E6-4F2E-8719-84911C9C73A5}" type="datetimeFigureOut">
              <a:rPr lang="en-US" smtClean="0"/>
              <a:t>5/6/2024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1348B8-06C4-4AD3-93B7-589F8E9C44AF}" type="slidenum">
              <a:rPr lang="en-US" smtClean="0"/>
              <a:t>‹#›</a:t>
            </a:fld>
            <a:endParaRPr lang="en-US"/>
          </a:p>
        </p:txBody>
      </p:sp>
    </p:spTree>
    <p:extLst>
      <p:ext uri="{BB962C8B-B14F-4D97-AF65-F5344CB8AC3E}">
        <p14:creationId xmlns:p14="http://schemas.microsoft.com/office/powerpoint/2010/main" val="30180855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0826A8-91E6-4F2E-8719-84911C9C73A5}" type="datetimeFigureOut">
              <a:rPr lang="en-US" smtClean="0"/>
              <a:t>5/6/2024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1348B8-06C4-4AD3-93B7-589F8E9C44AF}" type="slidenum">
              <a:rPr lang="en-US" smtClean="0"/>
              <a:t>‹#›</a:t>
            </a:fld>
            <a:endParaRPr lang="en-US"/>
          </a:p>
        </p:txBody>
      </p:sp>
    </p:spTree>
    <p:extLst>
      <p:ext uri="{BB962C8B-B14F-4D97-AF65-F5344CB8AC3E}">
        <p14:creationId xmlns:p14="http://schemas.microsoft.com/office/powerpoint/2010/main" val="36309069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0826A8-91E6-4F2E-8719-84911C9C73A5}" type="datetimeFigureOut">
              <a:rPr lang="en-US" smtClean="0"/>
              <a:t>5/6/2024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1348B8-06C4-4AD3-93B7-589F8E9C44AF}" type="slidenum">
              <a:rPr lang="en-US" smtClean="0"/>
              <a:t>‹#›</a:t>
            </a:fld>
            <a:endParaRPr lang="en-US"/>
          </a:p>
        </p:txBody>
      </p:sp>
    </p:spTree>
    <p:extLst>
      <p:ext uri="{BB962C8B-B14F-4D97-AF65-F5344CB8AC3E}">
        <p14:creationId xmlns:p14="http://schemas.microsoft.com/office/powerpoint/2010/main" val="37488995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0826A8-91E6-4F2E-8719-84911C9C73A5}" type="datetimeFigureOut">
              <a:rPr lang="en-US" smtClean="0"/>
              <a:t>5/6/2024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1348B8-06C4-4AD3-93B7-589F8E9C44AF}" type="slidenum">
              <a:rPr lang="en-US" smtClean="0"/>
              <a:t>‹#›</a:t>
            </a:fld>
            <a:endParaRPr lang="en-US"/>
          </a:p>
        </p:txBody>
      </p:sp>
    </p:spTree>
    <p:extLst>
      <p:ext uri="{BB962C8B-B14F-4D97-AF65-F5344CB8AC3E}">
        <p14:creationId xmlns:p14="http://schemas.microsoft.com/office/powerpoint/2010/main" val="257089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BA9F8-727A-A2C1-E9EB-1267B2CB7E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82FC6E-C201-64C9-31BB-7799C5885E5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3712D1-4A1A-72C2-FDD8-330632FE89C4}"/>
              </a:ext>
            </a:extLst>
          </p:cNvPr>
          <p:cNvSpPr>
            <a:spLocks noGrp="1"/>
          </p:cNvSpPr>
          <p:nvPr>
            <p:ph type="dt" sz="half" idx="10"/>
          </p:nvPr>
        </p:nvSpPr>
        <p:spPr/>
        <p:txBody>
          <a:bodyPr/>
          <a:lstStyle/>
          <a:p>
            <a:fld id="{0877F2B6-75C5-4084-9B0B-E5D974075971}" type="datetimeFigureOut">
              <a:rPr lang="en-US" smtClean="0"/>
              <a:t>5/6/2024</a:t>
            </a:fld>
            <a:endParaRPr lang="en-US"/>
          </a:p>
        </p:txBody>
      </p:sp>
      <p:sp>
        <p:nvSpPr>
          <p:cNvPr id="5" name="Footer Placeholder 4">
            <a:extLst>
              <a:ext uri="{FF2B5EF4-FFF2-40B4-BE49-F238E27FC236}">
                <a16:creationId xmlns:a16="http://schemas.microsoft.com/office/drawing/2014/main" id="{4C2C2414-AE1F-1FF7-7720-C07120B2F9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AFA4A0-7920-B0B2-9AC4-B4502A46F865}"/>
              </a:ext>
            </a:extLst>
          </p:cNvPr>
          <p:cNvSpPr>
            <a:spLocks noGrp="1"/>
          </p:cNvSpPr>
          <p:nvPr>
            <p:ph type="sldNum" sz="quarter" idx="12"/>
          </p:nvPr>
        </p:nvSpPr>
        <p:spPr/>
        <p:txBody>
          <a:bodyPr/>
          <a:lstStyle/>
          <a:p>
            <a:fld id="{0FD1E7A7-BC7C-442D-A47E-93B3878976AA}" type="slidenum">
              <a:rPr lang="en-US" smtClean="0"/>
              <a:t>‹#›</a:t>
            </a:fld>
            <a:endParaRPr lang="en-US"/>
          </a:p>
        </p:txBody>
      </p:sp>
    </p:spTree>
    <p:extLst>
      <p:ext uri="{BB962C8B-B14F-4D97-AF65-F5344CB8AC3E}">
        <p14:creationId xmlns:p14="http://schemas.microsoft.com/office/powerpoint/2010/main" val="12322086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0826A8-91E6-4F2E-8719-84911C9C73A5}" type="datetimeFigureOut">
              <a:rPr lang="en-US" smtClean="0"/>
              <a:t>5/6/2024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1348B8-06C4-4AD3-93B7-589F8E9C44AF}" type="slidenum">
              <a:rPr lang="en-US" smtClean="0"/>
              <a:t>‹#›</a:t>
            </a:fld>
            <a:endParaRPr lang="en-US"/>
          </a:p>
        </p:txBody>
      </p:sp>
    </p:spTree>
    <p:extLst>
      <p:ext uri="{BB962C8B-B14F-4D97-AF65-F5344CB8AC3E}">
        <p14:creationId xmlns:p14="http://schemas.microsoft.com/office/powerpoint/2010/main" val="9144568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0826A8-91E6-4F2E-8719-84911C9C73A5}" type="datetimeFigureOut">
              <a:rPr lang="en-US" smtClean="0"/>
              <a:t>5/6/2024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1348B8-06C4-4AD3-93B7-589F8E9C44AF}" type="slidenum">
              <a:rPr lang="en-US" smtClean="0"/>
              <a:t>‹#›</a:t>
            </a:fld>
            <a:endParaRPr lang="en-US"/>
          </a:p>
        </p:txBody>
      </p:sp>
    </p:spTree>
    <p:extLst>
      <p:ext uri="{BB962C8B-B14F-4D97-AF65-F5344CB8AC3E}">
        <p14:creationId xmlns:p14="http://schemas.microsoft.com/office/powerpoint/2010/main" val="3704087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0826A8-91E6-4F2E-8719-84911C9C73A5}" type="datetimeFigureOut">
              <a:rPr lang="en-US" smtClean="0"/>
              <a:t>5/6/2024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1348B8-06C4-4AD3-93B7-589F8E9C44AF}" type="slidenum">
              <a:rPr lang="en-US" smtClean="0"/>
              <a:t>‹#›</a:t>
            </a:fld>
            <a:endParaRPr lang="en-US"/>
          </a:p>
        </p:txBody>
      </p:sp>
    </p:spTree>
    <p:extLst>
      <p:ext uri="{BB962C8B-B14F-4D97-AF65-F5344CB8AC3E}">
        <p14:creationId xmlns:p14="http://schemas.microsoft.com/office/powerpoint/2010/main" val="1392545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44CB5-14AE-3A06-AC78-72F8A817674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150569-8BED-AD4C-766F-9BE6F5A4578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56F073-994D-73B5-D6CE-3C32AC2B942F}"/>
              </a:ext>
            </a:extLst>
          </p:cNvPr>
          <p:cNvSpPr>
            <a:spLocks noGrp="1"/>
          </p:cNvSpPr>
          <p:nvPr>
            <p:ph type="dt" sz="half" idx="10"/>
          </p:nvPr>
        </p:nvSpPr>
        <p:spPr/>
        <p:txBody>
          <a:bodyPr/>
          <a:lstStyle/>
          <a:p>
            <a:fld id="{0877F2B6-75C5-4084-9B0B-E5D974075971}" type="datetimeFigureOut">
              <a:rPr lang="en-US" smtClean="0"/>
              <a:t>5/6/2024</a:t>
            </a:fld>
            <a:endParaRPr lang="en-US"/>
          </a:p>
        </p:txBody>
      </p:sp>
      <p:sp>
        <p:nvSpPr>
          <p:cNvPr id="5" name="Footer Placeholder 4">
            <a:extLst>
              <a:ext uri="{FF2B5EF4-FFF2-40B4-BE49-F238E27FC236}">
                <a16:creationId xmlns:a16="http://schemas.microsoft.com/office/drawing/2014/main" id="{C7AE3081-A96D-11E9-8E1E-395244A3EF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22E9F4-715E-50C3-111D-41CD92A350D3}"/>
              </a:ext>
            </a:extLst>
          </p:cNvPr>
          <p:cNvSpPr>
            <a:spLocks noGrp="1"/>
          </p:cNvSpPr>
          <p:nvPr>
            <p:ph type="sldNum" sz="quarter" idx="12"/>
          </p:nvPr>
        </p:nvSpPr>
        <p:spPr/>
        <p:txBody>
          <a:bodyPr/>
          <a:lstStyle/>
          <a:p>
            <a:fld id="{0FD1E7A7-BC7C-442D-A47E-93B3878976AA}" type="slidenum">
              <a:rPr lang="en-US" smtClean="0"/>
              <a:t>‹#›</a:t>
            </a:fld>
            <a:endParaRPr lang="en-US"/>
          </a:p>
        </p:txBody>
      </p:sp>
    </p:spTree>
    <p:extLst>
      <p:ext uri="{BB962C8B-B14F-4D97-AF65-F5344CB8AC3E}">
        <p14:creationId xmlns:p14="http://schemas.microsoft.com/office/powerpoint/2010/main" val="366530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20CA3-29B4-6940-F467-CBB7A5BFFF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F2E407-4BC8-457D-6E49-280C1C66E0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F42C462-7BE7-F4E3-5878-CE5320B395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8A8D584-5ADC-D2B1-BA35-AB2368B085D0}"/>
              </a:ext>
            </a:extLst>
          </p:cNvPr>
          <p:cNvSpPr>
            <a:spLocks noGrp="1"/>
          </p:cNvSpPr>
          <p:nvPr>
            <p:ph type="dt" sz="half" idx="10"/>
          </p:nvPr>
        </p:nvSpPr>
        <p:spPr/>
        <p:txBody>
          <a:bodyPr/>
          <a:lstStyle/>
          <a:p>
            <a:fld id="{0877F2B6-75C5-4084-9B0B-E5D974075971}" type="datetimeFigureOut">
              <a:rPr lang="en-US" smtClean="0"/>
              <a:t>5/6/2024</a:t>
            </a:fld>
            <a:endParaRPr lang="en-US"/>
          </a:p>
        </p:txBody>
      </p:sp>
      <p:sp>
        <p:nvSpPr>
          <p:cNvPr id="6" name="Footer Placeholder 5">
            <a:extLst>
              <a:ext uri="{FF2B5EF4-FFF2-40B4-BE49-F238E27FC236}">
                <a16:creationId xmlns:a16="http://schemas.microsoft.com/office/drawing/2014/main" id="{859BF733-6FDC-BE6D-A30E-3AA62FABFE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2731BF-37EA-31EE-92E3-FFEC1917AF57}"/>
              </a:ext>
            </a:extLst>
          </p:cNvPr>
          <p:cNvSpPr>
            <a:spLocks noGrp="1"/>
          </p:cNvSpPr>
          <p:nvPr>
            <p:ph type="sldNum" sz="quarter" idx="12"/>
          </p:nvPr>
        </p:nvSpPr>
        <p:spPr/>
        <p:txBody>
          <a:bodyPr/>
          <a:lstStyle/>
          <a:p>
            <a:fld id="{0FD1E7A7-BC7C-442D-A47E-93B3878976AA}" type="slidenum">
              <a:rPr lang="en-US" smtClean="0"/>
              <a:t>‹#›</a:t>
            </a:fld>
            <a:endParaRPr lang="en-US"/>
          </a:p>
        </p:txBody>
      </p:sp>
    </p:spTree>
    <p:extLst>
      <p:ext uri="{BB962C8B-B14F-4D97-AF65-F5344CB8AC3E}">
        <p14:creationId xmlns:p14="http://schemas.microsoft.com/office/powerpoint/2010/main" val="277456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B28C9-B232-2911-027B-F8CCAFF1B55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E495756-3AC7-D301-DE04-BA1ED3E1F2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3E0A31-C420-AF68-7C56-C187FF554DF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9E32DD2-0728-999C-4EF2-5B6B5D65EA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CE33820-7190-320E-250A-8B4933BBF53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9029CC7-EA4E-D556-5678-7B6A4A55A33E}"/>
              </a:ext>
            </a:extLst>
          </p:cNvPr>
          <p:cNvSpPr>
            <a:spLocks noGrp="1"/>
          </p:cNvSpPr>
          <p:nvPr>
            <p:ph type="dt" sz="half" idx="10"/>
          </p:nvPr>
        </p:nvSpPr>
        <p:spPr/>
        <p:txBody>
          <a:bodyPr/>
          <a:lstStyle/>
          <a:p>
            <a:fld id="{0877F2B6-75C5-4084-9B0B-E5D974075971}" type="datetimeFigureOut">
              <a:rPr lang="en-US" smtClean="0"/>
              <a:t>5/6/2024</a:t>
            </a:fld>
            <a:endParaRPr lang="en-US"/>
          </a:p>
        </p:txBody>
      </p:sp>
      <p:sp>
        <p:nvSpPr>
          <p:cNvPr id="8" name="Footer Placeholder 7">
            <a:extLst>
              <a:ext uri="{FF2B5EF4-FFF2-40B4-BE49-F238E27FC236}">
                <a16:creationId xmlns:a16="http://schemas.microsoft.com/office/drawing/2014/main" id="{5ACAAD7C-B788-8AA4-BB33-E38B4340A72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20D3286-668D-42EE-8D88-43A49AF580FB}"/>
              </a:ext>
            </a:extLst>
          </p:cNvPr>
          <p:cNvSpPr>
            <a:spLocks noGrp="1"/>
          </p:cNvSpPr>
          <p:nvPr>
            <p:ph type="sldNum" sz="quarter" idx="12"/>
          </p:nvPr>
        </p:nvSpPr>
        <p:spPr/>
        <p:txBody>
          <a:bodyPr/>
          <a:lstStyle/>
          <a:p>
            <a:fld id="{0FD1E7A7-BC7C-442D-A47E-93B3878976AA}" type="slidenum">
              <a:rPr lang="en-US" smtClean="0"/>
              <a:t>‹#›</a:t>
            </a:fld>
            <a:endParaRPr lang="en-US"/>
          </a:p>
        </p:txBody>
      </p:sp>
    </p:spTree>
    <p:extLst>
      <p:ext uri="{BB962C8B-B14F-4D97-AF65-F5344CB8AC3E}">
        <p14:creationId xmlns:p14="http://schemas.microsoft.com/office/powerpoint/2010/main" val="951064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A9A81-4980-C730-D197-D8A4170E52A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35C732B-141D-435E-ABC9-8CE31A31C47E}"/>
              </a:ext>
            </a:extLst>
          </p:cNvPr>
          <p:cNvSpPr>
            <a:spLocks noGrp="1"/>
          </p:cNvSpPr>
          <p:nvPr>
            <p:ph type="dt" sz="half" idx="10"/>
          </p:nvPr>
        </p:nvSpPr>
        <p:spPr/>
        <p:txBody>
          <a:bodyPr/>
          <a:lstStyle/>
          <a:p>
            <a:fld id="{0877F2B6-75C5-4084-9B0B-E5D974075971}" type="datetimeFigureOut">
              <a:rPr lang="en-US" smtClean="0"/>
              <a:t>5/6/2024</a:t>
            </a:fld>
            <a:endParaRPr lang="en-US"/>
          </a:p>
        </p:txBody>
      </p:sp>
      <p:sp>
        <p:nvSpPr>
          <p:cNvPr id="4" name="Footer Placeholder 3">
            <a:extLst>
              <a:ext uri="{FF2B5EF4-FFF2-40B4-BE49-F238E27FC236}">
                <a16:creationId xmlns:a16="http://schemas.microsoft.com/office/drawing/2014/main" id="{2C4C3690-3479-0A16-D75F-4844B26DF64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2F15628-2142-E045-05A8-7E86BE9609EB}"/>
              </a:ext>
            </a:extLst>
          </p:cNvPr>
          <p:cNvSpPr>
            <a:spLocks noGrp="1"/>
          </p:cNvSpPr>
          <p:nvPr>
            <p:ph type="sldNum" sz="quarter" idx="12"/>
          </p:nvPr>
        </p:nvSpPr>
        <p:spPr/>
        <p:txBody>
          <a:bodyPr/>
          <a:lstStyle/>
          <a:p>
            <a:fld id="{0FD1E7A7-BC7C-442D-A47E-93B3878976AA}" type="slidenum">
              <a:rPr lang="en-US" smtClean="0"/>
              <a:t>‹#›</a:t>
            </a:fld>
            <a:endParaRPr lang="en-US"/>
          </a:p>
        </p:txBody>
      </p:sp>
    </p:spTree>
    <p:extLst>
      <p:ext uri="{BB962C8B-B14F-4D97-AF65-F5344CB8AC3E}">
        <p14:creationId xmlns:p14="http://schemas.microsoft.com/office/powerpoint/2010/main" val="1069531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1485C1-12C3-F439-7BC1-EDAA750D825B}"/>
              </a:ext>
            </a:extLst>
          </p:cNvPr>
          <p:cNvSpPr>
            <a:spLocks noGrp="1"/>
          </p:cNvSpPr>
          <p:nvPr>
            <p:ph type="dt" sz="half" idx="10"/>
          </p:nvPr>
        </p:nvSpPr>
        <p:spPr/>
        <p:txBody>
          <a:bodyPr/>
          <a:lstStyle/>
          <a:p>
            <a:fld id="{0877F2B6-75C5-4084-9B0B-E5D974075971}" type="datetimeFigureOut">
              <a:rPr lang="en-US" smtClean="0"/>
              <a:t>5/6/2024</a:t>
            </a:fld>
            <a:endParaRPr lang="en-US"/>
          </a:p>
        </p:txBody>
      </p:sp>
      <p:sp>
        <p:nvSpPr>
          <p:cNvPr id="3" name="Footer Placeholder 2">
            <a:extLst>
              <a:ext uri="{FF2B5EF4-FFF2-40B4-BE49-F238E27FC236}">
                <a16:creationId xmlns:a16="http://schemas.microsoft.com/office/drawing/2014/main" id="{9AD5A73E-A768-2CA3-90DF-293742EA65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0635389-F9FC-4351-4885-D09FE5EA8C6A}"/>
              </a:ext>
            </a:extLst>
          </p:cNvPr>
          <p:cNvSpPr>
            <a:spLocks noGrp="1"/>
          </p:cNvSpPr>
          <p:nvPr>
            <p:ph type="sldNum" sz="quarter" idx="12"/>
          </p:nvPr>
        </p:nvSpPr>
        <p:spPr/>
        <p:txBody>
          <a:bodyPr/>
          <a:lstStyle/>
          <a:p>
            <a:fld id="{0FD1E7A7-BC7C-442D-A47E-93B3878976AA}" type="slidenum">
              <a:rPr lang="en-US" smtClean="0"/>
              <a:t>‹#›</a:t>
            </a:fld>
            <a:endParaRPr lang="en-US"/>
          </a:p>
        </p:txBody>
      </p:sp>
    </p:spTree>
    <p:extLst>
      <p:ext uri="{BB962C8B-B14F-4D97-AF65-F5344CB8AC3E}">
        <p14:creationId xmlns:p14="http://schemas.microsoft.com/office/powerpoint/2010/main" val="2012463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1E395-D4BF-8BB4-9F85-C35F61C897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391E9DA-E548-8725-FA3C-8D7F422693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8662B18-4840-B6EC-F50A-CD32256828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F5DC7C7-C37A-B400-1628-4F3668AEC4AF}"/>
              </a:ext>
            </a:extLst>
          </p:cNvPr>
          <p:cNvSpPr>
            <a:spLocks noGrp="1"/>
          </p:cNvSpPr>
          <p:nvPr>
            <p:ph type="dt" sz="half" idx="10"/>
          </p:nvPr>
        </p:nvSpPr>
        <p:spPr/>
        <p:txBody>
          <a:bodyPr/>
          <a:lstStyle/>
          <a:p>
            <a:fld id="{0877F2B6-75C5-4084-9B0B-E5D974075971}" type="datetimeFigureOut">
              <a:rPr lang="en-US" smtClean="0"/>
              <a:t>5/6/2024</a:t>
            </a:fld>
            <a:endParaRPr lang="en-US"/>
          </a:p>
        </p:txBody>
      </p:sp>
      <p:sp>
        <p:nvSpPr>
          <p:cNvPr id="6" name="Footer Placeholder 5">
            <a:extLst>
              <a:ext uri="{FF2B5EF4-FFF2-40B4-BE49-F238E27FC236}">
                <a16:creationId xmlns:a16="http://schemas.microsoft.com/office/drawing/2014/main" id="{E65E7CA2-F05C-E1F3-BD28-5ED4C91B46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1EEAE9-9281-5A86-D63A-0C8AE3A95BE4}"/>
              </a:ext>
            </a:extLst>
          </p:cNvPr>
          <p:cNvSpPr>
            <a:spLocks noGrp="1"/>
          </p:cNvSpPr>
          <p:nvPr>
            <p:ph type="sldNum" sz="quarter" idx="12"/>
          </p:nvPr>
        </p:nvSpPr>
        <p:spPr/>
        <p:txBody>
          <a:bodyPr/>
          <a:lstStyle/>
          <a:p>
            <a:fld id="{0FD1E7A7-BC7C-442D-A47E-93B3878976AA}" type="slidenum">
              <a:rPr lang="en-US" smtClean="0"/>
              <a:t>‹#›</a:t>
            </a:fld>
            <a:endParaRPr lang="en-US"/>
          </a:p>
        </p:txBody>
      </p:sp>
    </p:spTree>
    <p:extLst>
      <p:ext uri="{BB962C8B-B14F-4D97-AF65-F5344CB8AC3E}">
        <p14:creationId xmlns:p14="http://schemas.microsoft.com/office/powerpoint/2010/main" val="2197358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ED5DA-BEEB-A917-C625-90E5C919F1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886747-8F71-84EC-2C1E-EE355CA19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C0F852-6DFB-B9B6-9556-F8D40D4545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A8A61B-6C64-17BF-78A1-1563A48253C1}"/>
              </a:ext>
            </a:extLst>
          </p:cNvPr>
          <p:cNvSpPr>
            <a:spLocks noGrp="1"/>
          </p:cNvSpPr>
          <p:nvPr>
            <p:ph type="dt" sz="half" idx="10"/>
          </p:nvPr>
        </p:nvSpPr>
        <p:spPr/>
        <p:txBody>
          <a:bodyPr/>
          <a:lstStyle/>
          <a:p>
            <a:fld id="{0877F2B6-75C5-4084-9B0B-E5D974075971}" type="datetimeFigureOut">
              <a:rPr lang="en-US" smtClean="0"/>
              <a:t>5/6/2024</a:t>
            </a:fld>
            <a:endParaRPr lang="en-US"/>
          </a:p>
        </p:txBody>
      </p:sp>
      <p:sp>
        <p:nvSpPr>
          <p:cNvPr id="6" name="Footer Placeholder 5">
            <a:extLst>
              <a:ext uri="{FF2B5EF4-FFF2-40B4-BE49-F238E27FC236}">
                <a16:creationId xmlns:a16="http://schemas.microsoft.com/office/drawing/2014/main" id="{740C1526-B5B0-3BE6-F29D-514BE2844C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9387D4-E601-041B-A0A6-2EA892336948}"/>
              </a:ext>
            </a:extLst>
          </p:cNvPr>
          <p:cNvSpPr>
            <a:spLocks noGrp="1"/>
          </p:cNvSpPr>
          <p:nvPr>
            <p:ph type="sldNum" sz="quarter" idx="12"/>
          </p:nvPr>
        </p:nvSpPr>
        <p:spPr/>
        <p:txBody>
          <a:bodyPr/>
          <a:lstStyle/>
          <a:p>
            <a:fld id="{0FD1E7A7-BC7C-442D-A47E-93B3878976AA}" type="slidenum">
              <a:rPr lang="en-US" smtClean="0"/>
              <a:t>‹#›</a:t>
            </a:fld>
            <a:endParaRPr lang="en-US"/>
          </a:p>
        </p:txBody>
      </p:sp>
    </p:spTree>
    <p:extLst>
      <p:ext uri="{BB962C8B-B14F-4D97-AF65-F5344CB8AC3E}">
        <p14:creationId xmlns:p14="http://schemas.microsoft.com/office/powerpoint/2010/main" val="32127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AA92A4-42BC-2CF0-79EE-3A44ADB568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B390001-6BC1-4DB9-4A67-67AC67EDCA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C013B1-6A83-CC1E-5B65-ADD7BEF6E9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77F2B6-75C5-4084-9B0B-E5D974075971}" type="datetimeFigureOut">
              <a:rPr lang="en-US" smtClean="0"/>
              <a:t>5/6/2024</a:t>
            </a:fld>
            <a:endParaRPr lang="en-US"/>
          </a:p>
        </p:txBody>
      </p:sp>
      <p:sp>
        <p:nvSpPr>
          <p:cNvPr id="5" name="Footer Placeholder 4">
            <a:extLst>
              <a:ext uri="{FF2B5EF4-FFF2-40B4-BE49-F238E27FC236}">
                <a16:creationId xmlns:a16="http://schemas.microsoft.com/office/drawing/2014/main" id="{C1A1127C-2D75-5A35-EB73-FDAD382071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DC6A246-AF85-41B3-8535-ACD6D30A4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D1E7A7-BC7C-442D-A47E-93B3878976AA}" type="slidenum">
              <a:rPr lang="en-US" smtClean="0"/>
              <a:t>‹#›</a:t>
            </a:fld>
            <a:endParaRPr lang="en-US"/>
          </a:p>
        </p:txBody>
      </p:sp>
    </p:spTree>
    <p:extLst>
      <p:ext uri="{BB962C8B-B14F-4D97-AF65-F5344CB8AC3E}">
        <p14:creationId xmlns:p14="http://schemas.microsoft.com/office/powerpoint/2010/main" val="1201242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0826A8-91E6-4F2E-8719-84911C9C73A5}" type="datetimeFigureOut">
              <a:rPr lang="en-US" smtClean="0"/>
              <a:t>5/6/2024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1348B8-06C4-4AD3-93B7-589F8E9C44AF}" type="slidenum">
              <a:rPr lang="en-US" smtClean="0"/>
              <a:t>‹#›</a:t>
            </a:fld>
            <a:endParaRPr lang="en-US"/>
          </a:p>
        </p:txBody>
      </p:sp>
    </p:spTree>
    <p:extLst>
      <p:ext uri="{BB962C8B-B14F-4D97-AF65-F5344CB8AC3E}">
        <p14:creationId xmlns:p14="http://schemas.microsoft.com/office/powerpoint/2010/main" val="32454442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D24BFD5-D814-402B-B6C4-EEF6AE14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307BB3-5C87-09EE-6905-E12E28CC8C38}"/>
              </a:ext>
            </a:extLst>
          </p:cNvPr>
          <p:cNvSpPr>
            <a:spLocks noGrp="1"/>
          </p:cNvSpPr>
          <p:nvPr>
            <p:ph type="ctrTitle"/>
          </p:nvPr>
        </p:nvSpPr>
        <p:spPr>
          <a:xfrm>
            <a:off x="838200" y="1122362"/>
            <a:ext cx="6281928" cy="4135437"/>
          </a:xfrm>
        </p:spPr>
        <p:txBody>
          <a:bodyPr>
            <a:normAutofit/>
          </a:bodyPr>
          <a:lstStyle/>
          <a:p>
            <a:pPr algn="l"/>
            <a:r>
              <a:rPr lang="en-US" sz="6600"/>
              <a:t>Process Overview</a:t>
            </a:r>
          </a:p>
        </p:txBody>
      </p:sp>
      <p:sp>
        <p:nvSpPr>
          <p:cNvPr id="10" name="Rectangle 9">
            <a:extLst>
              <a:ext uri="{FF2B5EF4-FFF2-40B4-BE49-F238E27FC236}">
                <a16:creationId xmlns:a16="http://schemas.microsoft.com/office/drawing/2014/main" id="{36FED7E8-9A97-475F-9FA4-113410D443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06139" y="1031284"/>
            <a:ext cx="3647661" cy="4436126"/>
          </a:xfrm>
          <a:custGeom>
            <a:avLst/>
            <a:gdLst>
              <a:gd name="connsiteX0" fmla="*/ 0 w 3647661"/>
              <a:gd name="connsiteY0" fmla="*/ 0 h 4436126"/>
              <a:gd name="connsiteX1" fmla="*/ 498514 w 3647661"/>
              <a:gd name="connsiteY1" fmla="*/ 0 h 4436126"/>
              <a:gd name="connsiteX2" fmla="*/ 1069981 w 3647661"/>
              <a:gd name="connsiteY2" fmla="*/ 0 h 4436126"/>
              <a:gd name="connsiteX3" fmla="*/ 1714401 w 3647661"/>
              <a:gd name="connsiteY3" fmla="*/ 0 h 4436126"/>
              <a:gd name="connsiteX4" fmla="*/ 2285868 w 3647661"/>
              <a:gd name="connsiteY4" fmla="*/ 0 h 4436126"/>
              <a:gd name="connsiteX5" fmla="*/ 2784381 w 3647661"/>
              <a:gd name="connsiteY5" fmla="*/ 0 h 4436126"/>
              <a:gd name="connsiteX6" fmla="*/ 3647661 w 3647661"/>
              <a:gd name="connsiteY6" fmla="*/ 0 h 4436126"/>
              <a:gd name="connsiteX7" fmla="*/ 3647661 w 3647661"/>
              <a:gd name="connsiteY7" fmla="*/ 633732 h 4436126"/>
              <a:gd name="connsiteX8" fmla="*/ 3647661 w 3647661"/>
              <a:gd name="connsiteY8" fmla="*/ 1267465 h 4436126"/>
              <a:gd name="connsiteX9" fmla="*/ 3647661 w 3647661"/>
              <a:gd name="connsiteY9" fmla="*/ 1768113 h 4436126"/>
              <a:gd name="connsiteX10" fmla="*/ 3647661 w 3647661"/>
              <a:gd name="connsiteY10" fmla="*/ 2446207 h 4436126"/>
              <a:gd name="connsiteX11" fmla="*/ 3647661 w 3647661"/>
              <a:gd name="connsiteY11" fmla="*/ 2946855 h 4436126"/>
              <a:gd name="connsiteX12" fmla="*/ 3647661 w 3647661"/>
              <a:gd name="connsiteY12" fmla="*/ 3580587 h 4436126"/>
              <a:gd name="connsiteX13" fmla="*/ 3647661 w 3647661"/>
              <a:gd name="connsiteY13" fmla="*/ 4436126 h 4436126"/>
              <a:gd name="connsiteX14" fmla="*/ 3039718 w 3647661"/>
              <a:gd name="connsiteY14" fmla="*/ 4436126 h 4436126"/>
              <a:gd name="connsiteX15" fmla="*/ 2431774 w 3647661"/>
              <a:gd name="connsiteY15" fmla="*/ 4436126 h 4436126"/>
              <a:gd name="connsiteX16" fmla="*/ 1823831 w 3647661"/>
              <a:gd name="connsiteY16" fmla="*/ 4436126 h 4436126"/>
              <a:gd name="connsiteX17" fmla="*/ 1288840 w 3647661"/>
              <a:gd name="connsiteY17" fmla="*/ 4436126 h 4436126"/>
              <a:gd name="connsiteX18" fmla="*/ 607943 w 3647661"/>
              <a:gd name="connsiteY18" fmla="*/ 4436126 h 4436126"/>
              <a:gd name="connsiteX19" fmla="*/ 0 w 3647661"/>
              <a:gd name="connsiteY19" fmla="*/ 4436126 h 4436126"/>
              <a:gd name="connsiteX20" fmla="*/ 0 w 3647661"/>
              <a:gd name="connsiteY20" fmla="*/ 3758032 h 4436126"/>
              <a:gd name="connsiteX21" fmla="*/ 0 w 3647661"/>
              <a:gd name="connsiteY21" fmla="*/ 3035578 h 4436126"/>
              <a:gd name="connsiteX22" fmla="*/ 0 w 3647661"/>
              <a:gd name="connsiteY22" fmla="*/ 2401845 h 4436126"/>
              <a:gd name="connsiteX23" fmla="*/ 0 w 3647661"/>
              <a:gd name="connsiteY23" fmla="*/ 1768113 h 4436126"/>
              <a:gd name="connsiteX24" fmla="*/ 0 w 3647661"/>
              <a:gd name="connsiteY24" fmla="*/ 1178742 h 4436126"/>
              <a:gd name="connsiteX25" fmla="*/ 0 w 3647661"/>
              <a:gd name="connsiteY25" fmla="*/ 589371 h 4436126"/>
              <a:gd name="connsiteX26" fmla="*/ 0 w 3647661"/>
              <a:gd name="connsiteY26" fmla="*/ 0 h 4436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47661" h="4436126" fill="none" extrusionOk="0">
                <a:moveTo>
                  <a:pt x="0" y="0"/>
                </a:moveTo>
                <a:cubicBezTo>
                  <a:pt x="116158" y="-16963"/>
                  <a:pt x="364681" y="-4006"/>
                  <a:pt x="498514" y="0"/>
                </a:cubicBezTo>
                <a:cubicBezTo>
                  <a:pt x="632347" y="4006"/>
                  <a:pt x="950865" y="15164"/>
                  <a:pt x="1069981" y="0"/>
                </a:cubicBezTo>
                <a:cubicBezTo>
                  <a:pt x="1189097" y="-15164"/>
                  <a:pt x="1556518" y="-23132"/>
                  <a:pt x="1714401" y="0"/>
                </a:cubicBezTo>
                <a:cubicBezTo>
                  <a:pt x="1872284" y="23132"/>
                  <a:pt x="2015985" y="9364"/>
                  <a:pt x="2285868" y="0"/>
                </a:cubicBezTo>
                <a:cubicBezTo>
                  <a:pt x="2555751" y="-9364"/>
                  <a:pt x="2555148" y="14141"/>
                  <a:pt x="2784381" y="0"/>
                </a:cubicBezTo>
                <a:cubicBezTo>
                  <a:pt x="3013614" y="-14141"/>
                  <a:pt x="3216105" y="-3763"/>
                  <a:pt x="3647661" y="0"/>
                </a:cubicBezTo>
                <a:cubicBezTo>
                  <a:pt x="3623206" y="221859"/>
                  <a:pt x="3622213" y="458853"/>
                  <a:pt x="3647661" y="633732"/>
                </a:cubicBezTo>
                <a:cubicBezTo>
                  <a:pt x="3673109" y="808611"/>
                  <a:pt x="3674779" y="1138417"/>
                  <a:pt x="3647661" y="1267465"/>
                </a:cubicBezTo>
                <a:cubicBezTo>
                  <a:pt x="3620543" y="1396513"/>
                  <a:pt x="3664792" y="1625185"/>
                  <a:pt x="3647661" y="1768113"/>
                </a:cubicBezTo>
                <a:cubicBezTo>
                  <a:pt x="3630530" y="1911041"/>
                  <a:pt x="3671056" y="2135008"/>
                  <a:pt x="3647661" y="2446207"/>
                </a:cubicBezTo>
                <a:cubicBezTo>
                  <a:pt x="3624266" y="2757406"/>
                  <a:pt x="3642702" y="2713342"/>
                  <a:pt x="3647661" y="2946855"/>
                </a:cubicBezTo>
                <a:cubicBezTo>
                  <a:pt x="3652620" y="3180368"/>
                  <a:pt x="3664319" y="3290221"/>
                  <a:pt x="3647661" y="3580587"/>
                </a:cubicBezTo>
                <a:cubicBezTo>
                  <a:pt x="3631003" y="3870953"/>
                  <a:pt x="3617531" y="4259425"/>
                  <a:pt x="3647661" y="4436126"/>
                </a:cubicBezTo>
                <a:cubicBezTo>
                  <a:pt x="3523929" y="4410412"/>
                  <a:pt x="3241413" y="4436068"/>
                  <a:pt x="3039718" y="4436126"/>
                </a:cubicBezTo>
                <a:cubicBezTo>
                  <a:pt x="2838023" y="4436184"/>
                  <a:pt x="2630387" y="4431142"/>
                  <a:pt x="2431774" y="4436126"/>
                </a:cubicBezTo>
                <a:cubicBezTo>
                  <a:pt x="2233161" y="4441110"/>
                  <a:pt x="2003296" y="4449826"/>
                  <a:pt x="1823831" y="4436126"/>
                </a:cubicBezTo>
                <a:cubicBezTo>
                  <a:pt x="1644366" y="4422426"/>
                  <a:pt x="1399453" y="4442442"/>
                  <a:pt x="1288840" y="4436126"/>
                </a:cubicBezTo>
                <a:cubicBezTo>
                  <a:pt x="1178227" y="4429810"/>
                  <a:pt x="793482" y="4411099"/>
                  <a:pt x="607943" y="4436126"/>
                </a:cubicBezTo>
                <a:cubicBezTo>
                  <a:pt x="422404" y="4461153"/>
                  <a:pt x="158703" y="4453091"/>
                  <a:pt x="0" y="4436126"/>
                </a:cubicBezTo>
                <a:cubicBezTo>
                  <a:pt x="8129" y="4099466"/>
                  <a:pt x="23502" y="4014012"/>
                  <a:pt x="0" y="3758032"/>
                </a:cubicBezTo>
                <a:cubicBezTo>
                  <a:pt x="-23502" y="3502052"/>
                  <a:pt x="8018" y="3295661"/>
                  <a:pt x="0" y="3035578"/>
                </a:cubicBezTo>
                <a:cubicBezTo>
                  <a:pt x="-8018" y="2775495"/>
                  <a:pt x="-8720" y="2595880"/>
                  <a:pt x="0" y="2401845"/>
                </a:cubicBezTo>
                <a:cubicBezTo>
                  <a:pt x="8720" y="2207810"/>
                  <a:pt x="9279" y="1982551"/>
                  <a:pt x="0" y="1768113"/>
                </a:cubicBezTo>
                <a:cubicBezTo>
                  <a:pt x="-9279" y="1553675"/>
                  <a:pt x="7090" y="1354447"/>
                  <a:pt x="0" y="1178742"/>
                </a:cubicBezTo>
                <a:cubicBezTo>
                  <a:pt x="-7090" y="1003037"/>
                  <a:pt x="-23786" y="768334"/>
                  <a:pt x="0" y="589371"/>
                </a:cubicBezTo>
                <a:cubicBezTo>
                  <a:pt x="23786" y="410408"/>
                  <a:pt x="-16955" y="242082"/>
                  <a:pt x="0" y="0"/>
                </a:cubicBezTo>
                <a:close/>
              </a:path>
              <a:path w="3647661" h="4436126" stroke="0" extrusionOk="0">
                <a:moveTo>
                  <a:pt x="0" y="0"/>
                </a:moveTo>
                <a:cubicBezTo>
                  <a:pt x="171149" y="-7244"/>
                  <a:pt x="374684" y="2591"/>
                  <a:pt x="534990" y="0"/>
                </a:cubicBezTo>
                <a:cubicBezTo>
                  <a:pt x="695296" y="-2591"/>
                  <a:pt x="907320" y="7483"/>
                  <a:pt x="1069981" y="0"/>
                </a:cubicBezTo>
                <a:cubicBezTo>
                  <a:pt x="1232642" y="-7483"/>
                  <a:pt x="1543604" y="-26203"/>
                  <a:pt x="1677924" y="0"/>
                </a:cubicBezTo>
                <a:cubicBezTo>
                  <a:pt x="1812244" y="26203"/>
                  <a:pt x="2140632" y="31361"/>
                  <a:pt x="2322344" y="0"/>
                </a:cubicBezTo>
                <a:cubicBezTo>
                  <a:pt x="2504056" y="-31361"/>
                  <a:pt x="2658834" y="3381"/>
                  <a:pt x="2893811" y="0"/>
                </a:cubicBezTo>
                <a:cubicBezTo>
                  <a:pt x="3128788" y="-3381"/>
                  <a:pt x="3338741" y="-10376"/>
                  <a:pt x="3647661" y="0"/>
                </a:cubicBezTo>
                <a:cubicBezTo>
                  <a:pt x="3628986" y="244498"/>
                  <a:pt x="3624774" y="362520"/>
                  <a:pt x="3647661" y="545010"/>
                </a:cubicBezTo>
                <a:cubicBezTo>
                  <a:pt x="3670549" y="727500"/>
                  <a:pt x="3619543" y="968439"/>
                  <a:pt x="3647661" y="1134381"/>
                </a:cubicBezTo>
                <a:cubicBezTo>
                  <a:pt x="3675779" y="1300323"/>
                  <a:pt x="3670065" y="1646297"/>
                  <a:pt x="3647661" y="1856836"/>
                </a:cubicBezTo>
                <a:cubicBezTo>
                  <a:pt x="3625257" y="2067375"/>
                  <a:pt x="3632904" y="2315399"/>
                  <a:pt x="3647661" y="2490568"/>
                </a:cubicBezTo>
                <a:cubicBezTo>
                  <a:pt x="3662418" y="2665737"/>
                  <a:pt x="3616073" y="2880164"/>
                  <a:pt x="3647661" y="3124300"/>
                </a:cubicBezTo>
                <a:cubicBezTo>
                  <a:pt x="3679249" y="3368436"/>
                  <a:pt x="3677361" y="3519722"/>
                  <a:pt x="3647661" y="3758032"/>
                </a:cubicBezTo>
                <a:cubicBezTo>
                  <a:pt x="3617961" y="3996342"/>
                  <a:pt x="3615180" y="4147465"/>
                  <a:pt x="3647661" y="4436126"/>
                </a:cubicBezTo>
                <a:cubicBezTo>
                  <a:pt x="3506685" y="4421969"/>
                  <a:pt x="3266652" y="4433618"/>
                  <a:pt x="3149147" y="4436126"/>
                </a:cubicBezTo>
                <a:cubicBezTo>
                  <a:pt x="3031642" y="4438634"/>
                  <a:pt x="2832267" y="4432536"/>
                  <a:pt x="2650634" y="4436126"/>
                </a:cubicBezTo>
                <a:cubicBezTo>
                  <a:pt x="2469001" y="4439716"/>
                  <a:pt x="2324677" y="4416284"/>
                  <a:pt x="2042690" y="4436126"/>
                </a:cubicBezTo>
                <a:cubicBezTo>
                  <a:pt x="1760703" y="4455968"/>
                  <a:pt x="1686949" y="4416099"/>
                  <a:pt x="1398270" y="4436126"/>
                </a:cubicBezTo>
                <a:cubicBezTo>
                  <a:pt x="1109591" y="4456153"/>
                  <a:pt x="1071585" y="4455485"/>
                  <a:pt x="899756" y="4436126"/>
                </a:cubicBezTo>
                <a:cubicBezTo>
                  <a:pt x="727927" y="4416767"/>
                  <a:pt x="344407" y="4430463"/>
                  <a:pt x="0" y="4436126"/>
                </a:cubicBezTo>
                <a:cubicBezTo>
                  <a:pt x="5440" y="4303018"/>
                  <a:pt x="91" y="4161914"/>
                  <a:pt x="0" y="3891116"/>
                </a:cubicBezTo>
                <a:cubicBezTo>
                  <a:pt x="-91" y="3620318"/>
                  <a:pt x="-11601" y="3462294"/>
                  <a:pt x="0" y="3301745"/>
                </a:cubicBezTo>
                <a:cubicBezTo>
                  <a:pt x="11601" y="3141196"/>
                  <a:pt x="22776" y="2916996"/>
                  <a:pt x="0" y="2756735"/>
                </a:cubicBezTo>
                <a:cubicBezTo>
                  <a:pt x="-22776" y="2596474"/>
                  <a:pt x="5257" y="2440491"/>
                  <a:pt x="0" y="2256087"/>
                </a:cubicBezTo>
                <a:cubicBezTo>
                  <a:pt x="-5257" y="2071683"/>
                  <a:pt x="20189" y="1902567"/>
                  <a:pt x="0" y="1666716"/>
                </a:cubicBezTo>
                <a:cubicBezTo>
                  <a:pt x="-20189" y="1430865"/>
                  <a:pt x="-21241" y="1161108"/>
                  <a:pt x="0" y="988622"/>
                </a:cubicBezTo>
                <a:cubicBezTo>
                  <a:pt x="21241" y="816136"/>
                  <a:pt x="17108" y="406740"/>
                  <a:pt x="0" y="0"/>
                </a:cubicBezTo>
                <a:close/>
              </a:path>
            </a:pathLst>
          </a:custGeom>
          <a:solidFill>
            <a:schemeClr val="accent2"/>
          </a:solidFill>
          <a:ln w="57150">
            <a:solidFill>
              <a:schemeClr val="accent2"/>
            </a:solidFill>
            <a:extLst>
              <a:ext uri="{C807C97D-BFC1-408E-A445-0C87EB9F89A2}">
                <ask:lineSketchStyleProps xmlns:ask="http://schemas.microsoft.com/office/drawing/2018/sketchyshapes" sd="68728339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410FC2A4-6131-1F66-6487-E2F42B7EC911}"/>
              </a:ext>
            </a:extLst>
          </p:cNvPr>
          <p:cNvSpPr>
            <a:spLocks noGrp="1"/>
          </p:cNvSpPr>
          <p:nvPr>
            <p:ph type="subTitle" idx="1"/>
          </p:nvPr>
        </p:nvSpPr>
        <p:spPr>
          <a:xfrm>
            <a:off x="7928114" y="1232452"/>
            <a:ext cx="3200400" cy="3850919"/>
          </a:xfrm>
        </p:spPr>
        <p:txBody>
          <a:bodyPr anchor="b">
            <a:normAutofit/>
          </a:bodyPr>
          <a:lstStyle/>
          <a:p>
            <a:pPr algn="l"/>
            <a:r>
              <a:rPr lang="en-US">
                <a:solidFill>
                  <a:srgbClr val="FFFFFF"/>
                </a:solidFill>
              </a:rPr>
              <a:t>Mule Deer Citizens Advisory Council</a:t>
            </a:r>
          </a:p>
        </p:txBody>
      </p:sp>
      <p:sp>
        <p:nvSpPr>
          <p:cNvPr id="12" name="sketch line">
            <a:extLst>
              <a:ext uri="{FF2B5EF4-FFF2-40B4-BE49-F238E27FC236}">
                <a16:creationId xmlns:a16="http://schemas.microsoft.com/office/drawing/2014/main" id="{2A39B854-4B6C-4F7F-A602-6F97770CE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199" y="5439978"/>
            <a:ext cx="6281928" cy="18288"/>
          </a:xfrm>
          <a:custGeom>
            <a:avLst/>
            <a:gdLst>
              <a:gd name="connsiteX0" fmla="*/ 0 w 6281928"/>
              <a:gd name="connsiteY0" fmla="*/ 0 h 18288"/>
              <a:gd name="connsiteX1" fmla="*/ 572353 w 6281928"/>
              <a:gd name="connsiteY1" fmla="*/ 0 h 18288"/>
              <a:gd name="connsiteX2" fmla="*/ 1207526 w 6281928"/>
              <a:gd name="connsiteY2" fmla="*/ 0 h 18288"/>
              <a:gd name="connsiteX3" fmla="*/ 1779880 w 6281928"/>
              <a:gd name="connsiteY3" fmla="*/ 0 h 18288"/>
              <a:gd name="connsiteX4" fmla="*/ 2540691 w 6281928"/>
              <a:gd name="connsiteY4" fmla="*/ 0 h 18288"/>
              <a:gd name="connsiteX5" fmla="*/ 3238683 w 6281928"/>
              <a:gd name="connsiteY5" fmla="*/ 0 h 18288"/>
              <a:gd name="connsiteX6" fmla="*/ 3936675 w 6281928"/>
              <a:gd name="connsiteY6" fmla="*/ 0 h 18288"/>
              <a:gd name="connsiteX7" fmla="*/ 4760305 w 6281928"/>
              <a:gd name="connsiteY7" fmla="*/ 0 h 18288"/>
              <a:gd name="connsiteX8" fmla="*/ 5521117 w 6281928"/>
              <a:gd name="connsiteY8" fmla="*/ 0 h 18288"/>
              <a:gd name="connsiteX9" fmla="*/ 6281928 w 6281928"/>
              <a:gd name="connsiteY9" fmla="*/ 0 h 18288"/>
              <a:gd name="connsiteX10" fmla="*/ 6281928 w 6281928"/>
              <a:gd name="connsiteY10" fmla="*/ 18288 h 18288"/>
              <a:gd name="connsiteX11" fmla="*/ 5772394 w 6281928"/>
              <a:gd name="connsiteY11" fmla="*/ 18288 h 18288"/>
              <a:gd name="connsiteX12" fmla="*/ 5200040 w 6281928"/>
              <a:gd name="connsiteY12" fmla="*/ 18288 h 18288"/>
              <a:gd name="connsiteX13" fmla="*/ 4439229 w 6281928"/>
              <a:gd name="connsiteY13" fmla="*/ 18288 h 18288"/>
              <a:gd name="connsiteX14" fmla="*/ 3615599 w 6281928"/>
              <a:gd name="connsiteY14" fmla="*/ 18288 h 18288"/>
              <a:gd name="connsiteX15" fmla="*/ 2980426 w 6281928"/>
              <a:gd name="connsiteY15" fmla="*/ 18288 h 18288"/>
              <a:gd name="connsiteX16" fmla="*/ 2156795 w 6281928"/>
              <a:gd name="connsiteY16" fmla="*/ 18288 h 18288"/>
              <a:gd name="connsiteX17" fmla="*/ 1584442 w 6281928"/>
              <a:gd name="connsiteY17" fmla="*/ 18288 h 18288"/>
              <a:gd name="connsiteX18" fmla="*/ 1074908 w 6281928"/>
              <a:gd name="connsiteY18" fmla="*/ 18288 h 18288"/>
              <a:gd name="connsiteX19" fmla="*/ 0 w 6281928"/>
              <a:gd name="connsiteY19" fmla="*/ 18288 h 18288"/>
              <a:gd name="connsiteX20" fmla="*/ 0 w 6281928"/>
              <a:gd name="connsiteY2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281928" h="18288" fill="none" extrusionOk="0">
                <a:moveTo>
                  <a:pt x="0" y="0"/>
                </a:moveTo>
                <a:cubicBezTo>
                  <a:pt x="205960" y="24870"/>
                  <a:pt x="343550" y="5918"/>
                  <a:pt x="572353" y="0"/>
                </a:cubicBezTo>
                <a:cubicBezTo>
                  <a:pt x="801156" y="-5918"/>
                  <a:pt x="1015649" y="-11381"/>
                  <a:pt x="1207526" y="0"/>
                </a:cubicBezTo>
                <a:cubicBezTo>
                  <a:pt x="1399403" y="11381"/>
                  <a:pt x="1549725" y="7866"/>
                  <a:pt x="1779880" y="0"/>
                </a:cubicBezTo>
                <a:cubicBezTo>
                  <a:pt x="2010035" y="-7866"/>
                  <a:pt x="2190674" y="12826"/>
                  <a:pt x="2540691" y="0"/>
                </a:cubicBezTo>
                <a:cubicBezTo>
                  <a:pt x="2890708" y="-12826"/>
                  <a:pt x="3025718" y="-18534"/>
                  <a:pt x="3238683" y="0"/>
                </a:cubicBezTo>
                <a:cubicBezTo>
                  <a:pt x="3451648" y="18534"/>
                  <a:pt x="3603947" y="14884"/>
                  <a:pt x="3936675" y="0"/>
                </a:cubicBezTo>
                <a:cubicBezTo>
                  <a:pt x="4269403" y="-14884"/>
                  <a:pt x="4480718" y="-24607"/>
                  <a:pt x="4760305" y="0"/>
                </a:cubicBezTo>
                <a:cubicBezTo>
                  <a:pt x="5039892" y="24607"/>
                  <a:pt x="5359549" y="-31311"/>
                  <a:pt x="5521117" y="0"/>
                </a:cubicBezTo>
                <a:cubicBezTo>
                  <a:pt x="5682685" y="31311"/>
                  <a:pt x="5986067" y="-12593"/>
                  <a:pt x="6281928" y="0"/>
                </a:cubicBezTo>
                <a:cubicBezTo>
                  <a:pt x="6282307" y="7355"/>
                  <a:pt x="6282212" y="10249"/>
                  <a:pt x="6281928" y="18288"/>
                </a:cubicBezTo>
                <a:cubicBezTo>
                  <a:pt x="6078981" y="8428"/>
                  <a:pt x="5961061" y="2290"/>
                  <a:pt x="5772394" y="18288"/>
                </a:cubicBezTo>
                <a:cubicBezTo>
                  <a:pt x="5583727" y="34286"/>
                  <a:pt x="5329968" y="24208"/>
                  <a:pt x="5200040" y="18288"/>
                </a:cubicBezTo>
                <a:cubicBezTo>
                  <a:pt x="5070112" y="12368"/>
                  <a:pt x="4793288" y="21070"/>
                  <a:pt x="4439229" y="18288"/>
                </a:cubicBezTo>
                <a:cubicBezTo>
                  <a:pt x="4085170" y="15506"/>
                  <a:pt x="3813765" y="-16466"/>
                  <a:pt x="3615599" y="18288"/>
                </a:cubicBezTo>
                <a:cubicBezTo>
                  <a:pt x="3417433" y="53042"/>
                  <a:pt x="3133643" y="20727"/>
                  <a:pt x="2980426" y="18288"/>
                </a:cubicBezTo>
                <a:cubicBezTo>
                  <a:pt x="2827209" y="15849"/>
                  <a:pt x="2380685" y="51850"/>
                  <a:pt x="2156795" y="18288"/>
                </a:cubicBezTo>
                <a:cubicBezTo>
                  <a:pt x="1932905" y="-15274"/>
                  <a:pt x="1716744" y="-1398"/>
                  <a:pt x="1584442" y="18288"/>
                </a:cubicBezTo>
                <a:cubicBezTo>
                  <a:pt x="1452140" y="37974"/>
                  <a:pt x="1280887" y="12750"/>
                  <a:pt x="1074908" y="18288"/>
                </a:cubicBezTo>
                <a:cubicBezTo>
                  <a:pt x="868929" y="23826"/>
                  <a:pt x="318124" y="-17878"/>
                  <a:pt x="0" y="18288"/>
                </a:cubicBezTo>
                <a:cubicBezTo>
                  <a:pt x="-384" y="12702"/>
                  <a:pt x="-513" y="4636"/>
                  <a:pt x="0" y="0"/>
                </a:cubicBezTo>
                <a:close/>
              </a:path>
              <a:path w="6281928" h="18288" stroke="0" extrusionOk="0">
                <a:moveTo>
                  <a:pt x="0" y="0"/>
                </a:moveTo>
                <a:cubicBezTo>
                  <a:pt x="135290" y="27650"/>
                  <a:pt x="488372" y="4391"/>
                  <a:pt x="635173" y="0"/>
                </a:cubicBezTo>
                <a:cubicBezTo>
                  <a:pt x="781974" y="-4391"/>
                  <a:pt x="992816" y="14310"/>
                  <a:pt x="1144707" y="0"/>
                </a:cubicBezTo>
                <a:cubicBezTo>
                  <a:pt x="1296598" y="-14310"/>
                  <a:pt x="1796462" y="-1258"/>
                  <a:pt x="1968337" y="0"/>
                </a:cubicBezTo>
                <a:cubicBezTo>
                  <a:pt x="2140212" y="1258"/>
                  <a:pt x="2343376" y="-12852"/>
                  <a:pt x="2603510" y="0"/>
                </a:cubicBezTo>
                <a:cubicBezTo>
                  <a:pt x="2863644" y="12852"/>
                  <a:pt x="2935073" y="-10591"/>
                  <a:pt x="3238683" y="0"/>
                </a:cubicBezTo>
                <a:cubicBezTo>
                  <a:pt x="3542293" y="10591"/>
                  <a:pt x="3731676" y="3538"/>
                  <a:pt x="4062313" y="0"/>
                </a:cubicBezTo>
                <a:cubicBezTo>
                  <a:pt x="4392950" y="-3538"/>
                  <a:pt x="4440715" y="28126"/>
                  <a:pt x="4634667" y="0"/>
                </a:cubicBezTo>
                <a:cubicBezTo>
                  <a:pt x="4828619" y="-28126"/>
                  <a:pt x="5052661" y="8974"/>
                  <a:pt x="5458297" y="0"/>
                </a:cubicBezTo>
                <a:cubicBezTo>
                  <a:pt x="5863933" y="-8974"/>
                  <a:pt x="5906900" y="-24516"/>
                  <a:pt x="6281928" y="0"/>
                </a:cubicBezTo>
                <a:cubicBezTo>
                  <a:pt x="6282268" y="5688"/>
                  <a:pt x="6281759" y="13142"/>
                  <a:pt x="6281928" y="18288"/>
                </a:cubicBezTo>
                <a:cubicBezTo>
                  <a:pt x="6036108" y="15339"/>
                  <a:pt x="5743611" y="10415"/>
                  <a:pt x="5583936" y="18288"/>
                </a:cubicBezTo>
                <a:cubicBezTo>
                  <a:pt x="5424261" y="26161"/>
                  <a:pt x="5250533" y="-179"/>
                  <a:pt x="4948763" y="18288"/>
                </a:cubicBezTo>
                <a:cubicBezTo>
                  <a:pt x="4646993" y="36755"/>
                  <a:pt x="4354673" y="7565"/>
                  <a:pt x="4125133" y="18288"/>
                </a:cubicBezTo>
                <a:cubicBezTo>
                  <a:pt x="3895593" y="29012"/>
                  <a:pt x="3570246" y="29209"/>
                  <a:pt x="3301502" y="18288"/>
                </a:cubicBezTo>
                <a:cubicBezTo>
                  <a:pt x="3032758" y="7367"/>
                  <a:pt x="2955340" y="11905"/>
                  <a:pt x="2729149" y="18288"/>
                </a:cubicBezTo>
                <a:cubicBezTo>
                  <a:pt x="2502958" y="24671"/>
                  <a:pt x="2269423" y="3142"/>
                  <a:pt x="2031157" y="18288"/>
                </a:cubicBezTo>
                <a:cubicBezTo>
                  <a:pt x="1792891" y="33434"/>
                  <a:pt x="1484731" y="22122"/>
                  <a:pt x="1207526" y="18288"/>
                </a:cubicBezTo>
                <a:cubicBezTo>
                  <a:pt x="930321" y="14454"/>
                  <a:pt x="560231" y="-33402"/>
                  <a:pt x="0" y="18288"/>
                </a:cubicBezTo>
                <a:cubicBezTo>
                  <a:pt x="-478" y="10520"/>
                  <a:pt x="210" y="5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6706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FA711F-F145-475A-9219-97EE9876048C}"/>
              </a:ext>
            </a:extLst>
          </p:cNvPr>
          <p:cNvSpPr>
            <a:spLocks noGrp="1"/>
          </p:cNvSpPr>
          <p:nvPr>
            <p:ph type="title"/>
          </p:nvPr>
        </p:nvSpPr>
        <p:spPr>
          <a:xfrm>
            <a:off x="838200" y="365125"/>
            <a:ext cx="10515600" cy="1325563"/>
          </a:xfrm>
        </p:spPr>
        <p:txBody>
          <a:bodyPr>
            <a:normAutofit/>
          </a:bodyPr>
          <a:lstStyle/>
          <a:p>
            <a:r>
              <a:rPr lang="en-US" sz="5400"/>
              <a:t>Rules of the road</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8E7DE7B-E5DF-4AFA-B1B6-492F293DD4D4}"/>
              </a:ext>
            </a:extLst>
          </p:cNvPr>
          <p:cNvSpPr>
            <a:spLocks noGrp="1"/>
          </p:cNvSpPr>
          <p:nvPr>
            <p:ph idx="1"/>
          </p:nvPr>
        </p:nvSpPr>
        <p:spPr>
          <a:xfrm>
            <a:off x="838200" y="1929384"/>
            <a:ext cx="10515600" cy="4251960"/>
          </a:xfrm>
        </p:spPr>
        <p:txBody>
          <a:bodyPr>
            <a:normAutofit/>
          </a:bodyPr>
          <a:lstStyle/>
          <a:p>
            <a:pPr marL="0" indent="0">
              <a:buNone/>
            </a:pPr>
            <a:r>
              <a:rPr lang="en-US" sz="2200"/>
              <a:t>Please:</a:t>
            </a:r>
          </a:p>
          <a:p>
            <a:pPr lvl="1"/>
            <a:r>
              <a:rPr lang="en-US" sz="2200"/>
              <a:t>Mutual respect (listen)</a:t>
            </a:r>
          </a:p>
          <a:p>
            <a:pPr lvl="1"/>
            <a:r>
              <a:rPr lang="en-US" sz="2200"/>
              <a:t>Honor the process (be patient)</a:t>
            </a:r>
          </a:p>
          <a:p>
            <a:pPr lvl="1"/>
            <a:r>
              <a:rPr lang="en-US" sz="2200"/>
              <a:t>Stay on course</a:t>
            </a:r>
          </a:p>
          <a:p>
            <a:pPr lvl="1"/>
            <a:r>
              <a:rPr lang="en-US" sz="2200"/>
              <a:t>Honor time lime limits</a:t>
            </a:r>
          </a:p>
          <a:p>
            <a:pPr marL="0" indent="0">
              <a:buNone/>
            </a:pPr>
            <a:r>
              <a:rPr lang="en-US" sz="2200"/>
              <a:t>Please don’t:</a:t>
            </a:r>
          </a:p>
          <a:p>
            <a:pPr lvl="1"/>
            <a:r>
              <a:rPr lang="en-US" sz="2200"/>
              <a:t>Filibuster</a:t>
            </a:r>
          </a:p>
          <a:p>
            <a:pPr lvl="1"/>
            <a:r>
              <a:rPr lang="en-US" sz="2200"/>
              <a:t>Debate</a:t>
            </a:r>
          </a:p>
          <a:p>
            <a:pPr lvl="1"/>
            <a:r>
              <a:rPr lang="en-US" sz="2200"/>
              <a:t>Tell stories</a:t>
            </a:r>
          </a:p>
          <a:p>
            <a:pPr lvl="1"/>
            <a:r>
              <a:rPr lang="en-US" sz="2200"/>
              <a:t>Worry… your perspective </a:t>
            </a:r>
            <a:r>
              <a:rPr lang="en-US" sz="2200" u="sng"/>
              <a:t>will</a:t>
            </a:r>
            <a:r>
              <a:rPr lang="en-US" sz="2200"/>
              <a:t> be heard and included</a:t>
            </a:r>
          </a:p>
        </p:txBody>
      </p:sp>
    </p:spTree>
    <p:extLst>
      <p:ext uri="{BB962C8B-B14F-4D97-AF65-F5344CB8AC3E}">
        <p14:creationId xmlns:p14="http://schemas.microsoft.com/office/powerpoint/2010/main" val="2158035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58AE8C-50A8-8CEB-E634-AE499928AE9F}"/>
              </a:ext>
            </a:extLst>
          </p:cNvPr>
          <p:cNvSpPr>
            <a:spLocks noGrp="1"/>
          </p:cNvSpPr>
          <p:nvPr>
            <p:ph type="title"/>
          </p:nvPr>
        </p:nvSpPr>
        <p:spPr>
          <a:xfrm>
            <a:off x="838200" y="365125"/>
            <a:ext cx="10515600" cy="1325563"/>
          </a:xfrm>
        </p:spPr>
        <p:txBody>
          <a:bodyPr>
            <a:normAutofit/>
          </a:bodyPr>
          <a:lstStyle/>
          <a:p>
            <a:r>
              <a:rPr lang="en-US" sz="4200"/>
              <a:t>MULE DEER CITIZENS ADVISORY COUNCIL CHARTER</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CCDC14F-1344-84FC-BCE6-7D5718C7D14C}"/>
              </a:ext>
            </a:extLst>
          </p:cNvPr>
          <p:cNvSpPr>
            <a:spLocks noGrp="1"/>
          </p:cNvSpPr>
          <p:nvPr>
            <p:ph idx="1"/>
          </p:nvPr>
        </p:nvSpPr>
        <p:spPr>
          <a:xfrm>
            <a:off x="838200" y="1929384"/>
            <a:ext cx="10515600" cy="4251960"/>
          </a:xfrm>
        </p:spPr>
        <p:txBody>
          <a:bodyPr>
            <a:normAutofit/>
          </a:bodyPr>
          <a:lstStyle/>
          <a:p>
            <a:pPr marL="0" indent="0">
              <a:buNone/>
            </a:pPr>
            <a:r>
              <a:rPr lang="en-US" sz="2200"/>
              <a:t>The Mule Deer Citizens Advisory Council (MDCAC) will </a:t>
            </a:r>
            <a:r>
              <a:rPr lang="en-US" sz="2200" b="1"/>
              <a:t>determine and strive for consensus on guiding principles that identify collective expectations for plan development and public engagement, identify important issues in mule deer management, and provide statewide guidance for management.</a:t>
            </a:r>
            <a:r>
              <a:rPr lang="en-US" sz="2200"/>
              <a:t> </a:t>
            </a:r>
          </a:p>
          <a:p>
            <a:pPr marL="0" indent="0">
              <a:buNone/>
            </a:pPr>
            <a:r>
              <a:rPr lang="en-US" sz="2200"/>
              <a:t>The department will use these principles to develop the plan including specific proposals and geographically specific management strategies across the state to address the guiding principles identified by the MDCAC. </a:t>
            </a:r>
          </a:p>
          <a:p>
            <a:pPr marL="0" indent="0">
              <a:buNone/>
            </a:pPr>
            <a:r>
              <a:rPr lang="en-US" sz="2200"/>
              <a:t>The MDCAC will not be tasked with writing or approving the plan. Environmental analyses and assessmentsfor the plan and drafting specific management actions in the plan will be the responsibility of the department.</a:t>
            </a:r>
          </a:p>
        </p:txBody>
      </p:sp>
    </p:spTree>
    <p:extLst>
      <p:ext uri="{BB962C8B-B14F-4D97-AF65-F5344CB8AC3E}">
        <p14:creationId xmlns:p14="http://schemas.microsoft.com/office/powerpoint/2010/main" val="3167474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D8423CE-FCF5-0C2F-929C-06F2D4D98F2E}"/>
              </a:ext>
            </a:extLst>
          </p:cNvPr>
          <p:cNvPicPr>
            <a:picLocks noGrp="1" noChangeAspect="1"/>
          </p:cNvPicPr>
          <p:nvPr>
            <p:ph idx="1"/>
          </p:nvPr>
        </p:nvPicPr>
        <p:blipFill>
          <a:blip r:embed="rId2"/>
          <a:stretch>
            <a:fillRect/>
          </a:stretch>
        </p:blipFill>
        <p:spPr>
          <a:xfrm>
            <a:off x="919238" y="53220"/>
            <a:ext cx="10665836" cy="6559488"/>
          </a:xfrm>
          <a:prstGeom prst="rect">
            <a:avLst/>
          </a:prstGeom>
        </p:spPr>
      </p:pic>
    </p:spTree>
    <p:extLst>
      <p:ext uri="{BB962C8B-B14F-4D97-AF65-F5344CB8AC3E}">
        <p14:creationId xmlns:p14="http://schemas.microsoft.com/office/powerpoint/2010/main" val="1741182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D8423CE-FCF5-0C2F-929C-06F2D4D98F2E}"/>
              </a:ext>
            </a:extLst>
          </p:cNvPr>
          <p:cNvPicPr>
            <a:picLocks noGrp="1" noChangeAspect="1"/>
          </p:cNvPicPr>
          <p:nvPr>
            <p:ph idx="1"/>
          </p:nvPr>
        </p:nvPicPr>
        <p:blipFill>
          <a:blip r:embed="rId2"/>
          <a:stretch>
            <a:fillRect/>
          </a:stretch>
        </p:blipFill>
        <p:spPr>
          <a:xfrm>
            <a:off x="919238" y="53220"/>
            <a:ext cx="10665836" cy="6559488"/>
          </a:xfrm>
          <a:prstGeom prst="rect">
            <a:avLst/>
          </a:prstGeom>
        </p:spPr>
      </p:pic>
      <p:pic>
        <p:nvPicPr>
          <p:cNvPr id="3" name="Picture 2">
            <a:extLst>
              <a:ext uri="{FF2B5EF4-FFF2-40B4-BE49-F238E27FC236}">
                <a16:creationId xmlns:a16="http://schemas.microsoft.com/office/drawing/2014/main" id="{B1012C6E-F4A0-1F7D-903F-EFC34CA50C10}"/>
              </a:ext>
            </a:extLst>
          </p:cNvPr>
          <p:cNvPicPr>
            <a:picLocks noChangeAspect="1"/>
          </p:cNvPicPr>
          <p:nvPr/>
        </p:nvPicPr>
        <p:blipFill>
          <a:blip r:embed="rId3"/>
          <a:stretch>
            <a:fillRect/>
          </a:stretch>
        </p:blipFill>
        <p:spPr>
          <a:xfrm>
            <a:off x="447366" y="1180133"/>
            <a:ext cx="11297267" cy="5506115"/>
          </a:xfrm>
          <a:prstGeom prst="rect">
            <a:avLst/>
          </a:prstGeom>
        </p:spPr>
      </p:pic>
    </p:spTree>
    <p:extLst>
      <p:ext uri="{BB962C8B-B14F-4D97-AF65-F5344CB8AC3E}">
        <p14:creationId xmlns:p14="http://schemas.microsoft.com/office/powerpoint/2010/main" val="3776952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1B9ACD-EBDE-4D64-F49F-97C01B814961}"/>
              </a:ext>
            </a:extLst>
          </p:cNvPr>
          <p:cNvPicPr>
            <a:picLocks noChangeAspect="1"/>
          </p:cNvPicPr>
          <p:nvPr/>
        </p:nvPicPr>
        <p:blipFill>
          <a:blip r:embed="rId2"/>
          <a:stretch>
            <a:fillRect/>
          </a:stretch>
        </p:blipFill>
        <p:spPr>
          <a:xfrm>
            <a:off x="89323" y="0"/>
            <a:ext cx="12013353" cy="6337047"/>
          </a:xfrm>
          <a:prstGeom prst="rect">
            <a:avLst/>
          </a:prstGeom>
        </p:spPr>
      </p:pic>
    </p:spTree>
    <p:extLst>
      <p:ext uri="{BB962C8B-B14F-4D97-AF65-F5344CB8AC3E}">
        <p14:creationId xmlns:p14="http://schemas.microsoft.com/office/powerpoint/2010/main" val="2631157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F3F5B0-4CF6-98D8-C306-640409DB17DB}"/>
              </a:ext>
            </a:extLst>
          </p:cNvPr>
          <p:cNvPicPr>
            <a:picLocks noChangeAspect="1"/>
          </p:cNvPicPr>
          <p:nvPr/>
        </p:nvPicPr>
        <p:blipFill>
          <a:blip r:embed="rId2"/>
          <a:stretch>
            <a:fillRect/>
          </a:stretch>
        </p:blipFill>
        <p:spPr>
          <a:xfrm>
            <a:off x="88210" y="131891"/>
            <a:ext cx="12028284" cy="3395080"/>
          </a:xfrm>
          <a:prstGeom prst="rect">
            <a:avLst/>
          </a:prstGeom>
        </p:spPr>
      </p:pic>
    </p:spTree>
    <p:extLst>
      <p:ext uri="{BB962C8B-B14F-4D97-AF65-F5344CB8AC3E}">
        <p14:creationId xmlns:p14="http://schemas.microsoft.com/office/powerpoint/2010/main" val="1809942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98"/>
        <p:cNvGrpSpPr/>
        <p:nvPr/>
      </p:nvGrpSpPr>
      <p:grpSpPr>
        <a:xfrm>
          <a:off x="0" y="0"/>
          <a:ext cx="0" cy="0"/>
          <a:chOff x="0" y="0"/>
          <a:chExt cx="0" cy="0"/>
        </a:xfrm>
      </p:grpSpPr>
      <p:sp useBgFill="1">
        <p:nvSpPr>
          <p:cNvPr id="205" name="Rectangle 204">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Google Shape;200;p11"/>
          <p:cNvSpPr txBox="1">
            <a:spLocks noGrp="1"/>
          </p:cNvSpPr>
          <p:nvPr>
            <p:ph type="title"/>
          </p:nvPr>
        </p:nvSpPr>
        <p:spPr>
          <a:xfrm>
            <a:off x="838200" y="365125"/>
            <a:ext cx="10515600" cy="1325563"/>
          </a:xfrm>
          <a:prstGeom prst="rect">
            <a:avLst/>
          </a:prstGeom>
        </p:spPr>
        <p:txBody>
          <a:bodyPr spcFirstLastPara="1" vert="horz" lIns="91425" tIns="45700" rIns="91425" bIns="45700" rtlCol="0" anchorCtr="0">
            <a:normAutofit/>
          </a:bodyPr>
          <a:lstStyle/>
          <a:p>
            <a:pPr>
              <a:spcBef>
                <a:spcPts val="0"/>
              </a:spcBef>
              <a:buClr>
                <a:schemeClr val="dk1"/>
              </a:buClr>
              <a:buSzPts val="4400"/>
            </a:pPr>
            <a:r>
              <a:rPr lang="en-US" sz="5400" dirty="0"/>
              <a:t>Problem Statement</a:t>
            </a:r>
          </a:p>
        </p:txBody>
      </p:sp>
      <p:sp>
        <p:nvSpPr>
          <p:cNvPr id="207"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Google Shape;199;p11"/>
          <p:cNvSpPr txBox="1">
            <a:spLocks noGrp="1"/>
          </p:cNvSpPr>
          <p:nvPr>
            <p:ph type="body" idx="1"/>
          </p:nvPr>
        </p:nvSpPr>
        <p:spPr>
          <a:xfrm>
            <a:off x="838200" y="1929384"/>
            <a:ext cx="10515600" cy="4251960"/>
          </a:xfrm>
          <a:prstGeom prst="rect">
            <a:avLst/>
          </a:prstGeom>
        </p:spPr>
        <p:txBody>
          <a:bodyPr spcFirstLastPara="1" vert="horz" lIns="91425" tIns="45700" rIns="91425" bIns="45700" rtlCol="0" anchorCtr="0">
            <a:normAutofit/>
          </a:bodyPr>
          <a:lstStyle/>
          <a:p>
            <a:pPr>
              <a:spcBef>
                <a:spcPts val="0"/>
              </a:spcBef>
              <a:buClr>
                <a:schemeClr val="dk1"/>
              </a:buClr>
              <a:buSzPts val="2400"/>
            </a:pPr>
            <a:r>
              <a:rPr lang="en-US" dirty="0"/>
              <a:t>Foundation of decision-making process</a:t>
            </a:r>
            <a:endParaRPr dirty="0"/>
          </a:p>
          <a:p>
            <a:pPr>
              <a:spcBef>
                <a:spcPts val="480"/>
              </a:spcBef>
              <a:buClr>
                <a:schemeClr val="dk1"/>
              </a:buClr>
              <a:buSzPts val="2400"/>
            </a:pPr>
            <a:r>
              <a:rPr lang="en-US" dirty="0"/>
              <a:t>Most difficult step – but critically important to get right</a:t>
            </a:r>
            <a:endParaRPr dirty="0"/>
          </a:p>
          <a:p>
            <a:pPr>
              <a:spcBef>
                <a:spcPts val="480"/>
              </a:spcBef>
              <a:buClr>
                <a:schemeClr val="dk1"/>
              </a:buClr>
              <a:buSzPts val="2400"/>
            </a:pPr>
            <a:r>
              <a:rPr lang="en-US" dirty="0"/>
              <a:t>Creates explicit, shared understanding of the problem</a:t>
            </a:r>
            <a:endParaRPr dirty="0"/>
          </a:p>
          <a:p>
            <a:pPr>
              <a:spcBef>
                <a:spcPts val="480"/>
              </a:spcBef>
              <a:buClr>
                <a:schemeClr val="dk1"/>
              </a:buClr>
              <a:buSzPts val="2400"/>
            </a:pPr>
            <a:r>
              <a:rPr lang="en-US" dirty="0"/>
              <a:t>Sketches guiding principles</a:t>
            </a:r>
            <a:endParaRPr dirty="0"/>
          </a:p>
          <a:p>
            <a:pPr>
              <a:spcBef>
                <a:spcPts val="480"/>
              </a:spcBef>
              <a:buClr>
                <a:schemeClr val="dk1"/>
              </a:buClr>
              <a:buSzPts val="2400"/>
            </a:pPr>
            <a:r>
              <a:rPr lang="en-US" dirty="0"/>
              <a:t>Bounds the problem spatially, temporally, and legally</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72"/>
        <p:cNvGrpSpPr/>
        <p:nvPr/>
      </p:nvGrpSpPr>
      <p:grpSpPr>
        <a:xfrm>
          <a:off x="0" y="0"/>
          <a:ext cx="0" cy="0"/>
          <a:chOff x="0" y="0"/>
          <a:chExt cx="0" cy="0"/>
        </a:xfrm>
      </p:grpSpPr>
      <p:sp useBgFill="1">
        <p:nvSpPr>
          <p:cNvPr id="379" name="Rectangle 378">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4" name="Google Shape;374;p31"/>
          <p:cNvSpPr txBox="1">
            <a:spLocks noGrp="1"/>
          </p:cNvSpPr>
          <p:nvPr>
            <p:ph type="title"/>
          </p:nvPr>
        </p:nvSpPr>
        <p:spPr>
          <a:xfrm>
            <a:off x="838200" y="365125"/>
            <a:ext cx="10515600" cy="1325563"/>
          </a:xfrm>
          <a:prstGeom prst="rect">
            <a:avLst/>
          </a:prstGeom>
        </p:spPr>
        <p:txBody>
          <a:bodyPr spcFirstLastPara="1" vert="horz" lIns="91425" tIns="45700" rIns="91425" bIns="45700" rtlCol="0" anchorCtr="0">
            <a:normAutofit/>
          </a:bodyPr>
          <a:lstStyle/>
          <a:p>
            <a:pPr>
              <a:spcBef>
                <a:spcPts val="0"/>
              </a:spcBef>
              <a:buClr>
                <a:schemeClr val="dk1"/>
              </a:buClr>
              <a:buSzPts val="4400"/>
            </a:pPr>
            <a:r>
              <a:rPr lang="en-US" sz="5400"/>
              <a:t>Problem Statement</a:t>
            </a:r>
          </a:p>
        </p:txBody>
      </p:sp>
      <p:sp>
        <p:nvSpPr>
          <p:cNvPr id="381"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3" name="Google Shape;373;p31"/>
          <p:cNvSpPr txBox="1">
            <a:spLocks noGrp="1"/>
          </p:cNvSpPr>
          <p:nvPr>
            <p:ph type="body" idx="1"/>
          </p:nvPr>
        </p:nvSpPr>
        <p:spPr>
          <a:xfrm>
            <a:off x="366713" y="1929384"/>
            <a:ext cx="10987087" cy="4251960"/>
          </a:xfrm>
          <a:prstGeom prst="rect">
            <a:avLst/>
          </a:prstGeom>
        </p:spPr>
        <p:txBody>
          <a:bodyPr spcFirstLastPara="1" vert="horz" lIns="91425" tIns="45700" rIns="91425" bIns="45700" rtlCol="0" anchorCtr="0">
            <a:normAutofit/>
          </a:bodyPr>
          <a:lstStyle/>
          <a:p>
            <a:pPr lvl="1">
              <a:spcBef>
                <a:spcPts val="0"/>
              </a:spcBef>
              <a:spcAft>
                <a:spcPts val="600"/>
              </a:spcAft>
              <a:buClr>
                <a:srgbClr val="000000"/>
              </a:buClr>
              <a:buSzPct val="100000"/>
            </a:pPr>
            <a:r>
              <a:rPr lang="en-US" sz="2800" dirty="0">
                <a:latin typeface="Calibri"/>
                <a:ea typeface="Calibri"/>
                <a:cs typeface="Calibri"/>
                <a:sym typeface="Calibri"/>
              </a:rPr>
              <a:t>Trigger – Why is this mule deer plan needed? Why does it matter?</a:t>
            </a:r>
            <a:endParaRPr lang="en-US" sz="2800" dirty="0">
              <a:latin typeface="Courier New"/>
              <a:ea typeface="Courier New"/>
              <a:cs typeface="Courier New"/>
              <a:sym typeface="Courier New"/>
            </a:endParaRPr>
          </a:p>
          <a:p>
            <a:pPr lvl="1">
              <a:spcBef>
                <a:spcPts val="0"/>
              </a:spcBef>
              <a:spcAft>
                <a:spcPts val="600"/>
              </a:spcAft>
              <a:buClr>
                <a:srgbClr val="000000"/>
              </a:buClr>
              <a:buSzPct val="100000"/>
            </a:pPr>
            <a:r>
              <a:rPr lang="en-US" sz="2800" dirty="0">
                <a:latin typeface="Calibri"/>
                <a:ea typeface="Calibri"/>
                <a:cs typeface="Calibri"/>
                <a:sym typeface="Calibri"/>
              </a:rPr>
              <a:t>Constraints – What are legal, financial, political, or other constraints? </a:t>
            </a:r>
          </a:p>
          <a:p>
            <a:pPr lvl="1">
              <a:spcBef>
                <a:spcPts val="0"/>
              </a:spcBef>
              <a:spcAft>
                <a:spcPts val="600"/>
              </a:spcAft>
              <a:buClr>
                <a:srgbClr val="000000"/>
              </a:buClr>
              <a:buSzPct val="100000"/>
            </a:pPr>
            <a:r>
              <a:rPr lang="en-US" sz="2800" dirty="0">
                <a:latin typeface="Calibri"/>
                <a:ea typeface="Calibri"/>
                <a:cs typeface="Calibri"/>
                <a:sym typeface="Calibri"/>
              </a:rPr>
              <a:t>Frequency and Timing – What is the periodicity of the decision FWP will make? Are other decisions linked to this one?</a:t>
            </a:r>
            <a:endParaRPr lang="en-US" sz="2800" dirty="0">
              <a:latin typeface="Courier New"/>
              <a:ea typeface="Courier New"/>
              <a:cs typeface="Courier New"/>
              <a:sym typeface="Courier New"/>
            </a:endParaRPr>
          </a:p>
          <a:p>
            <a:pPr lvl="1">
              <a:spcBef>
                <a:spcPts val="0"/>
              </a:spcBef>
              <a:spcAft>
                <a:spcPts val="600"/>
              </a:spcAft>
              <a:buClr>
                <a:srgbClr val="000000"/>
              </a:buClr>
              <a:buSzPct val="100000"/>
            </a:pPr>
            <a:r>
              <a:rPr lang="en-US" sz="2800" dirty="0">
                <a:latin typeface="Calibri"/>
                <a:ea typeface="Calibri"/>
                <a:cs typeface="Calibri"/>
                <a:sym typeface="Calibri"/>
              </a:rPr>
              <a:t>Scope – How broad or complicated will the plan and final decision likely be?</a:t>
            </a:r>
            <a:endParaRPr lang="en-US" sz="2800" dirty="0">
              <a:latin typeface="Courier New"/>
              <a:ea typeface="Courier New"/>
              <a:cs typeface="Courier New"/>
              <a:sym typeface="Courier New"/>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04"/>
        <p:cNvGrpSpPr/>
        <p:nvPr/>
      </p:nvGrpSpPr>
      <p:grpSpPr>
        <a:xfrm>
          <a:off x="0" y="0"/>
          <a:ext cx="0" cy="0"/>
          <a:chOff x="0" y="0"/>
          <a:chExt cx="0" cy="0"/>
        </a:xfrm>
      </p:grpSpPr>
      <p:sp useBgFill="1">
        <p:nvSpPr>
          <p:cNvPr id="211" name="Rectangle 210">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Google Shape;206;p12"/>
          <p:cNvSpPr txBox="1">
            <a:spLocks noGrp="1"/>
          </p:cNvSpPr>
          <p:nvPr>
            <p:ph type="title"/>
          </p:nvPr>
        </p:nvSpPr>
        <p:spPr>
          <a:xfrm>
            <a:off x="838200" y="365125"/>
            <a:ext cx="10515600" cy="1325563"/>
          </a:xfrm>
          <a:prstGeom prst="rect">
            <a:avLst/>
          </a:prstGeom>
        </p:spPr>
        <p:txBody>
          <a:bodyPr spcFirstLastPara="1" vert="horz" lIns="91425" tIns="45700" rIns="91425" bIns="45700" rtlCol="0" anchorCtr="0">
            <a:normAutofit/>
          </a:bodyPr>
          <a:lstStyle/>
          <a:p>
            <a:pPr>
              <a:spcBef>
                <a:spcPts val="0"/>
              </a:spcBef>
              <a:buClr>
                <a:schemeClr val="dk1"/>
              </a:buClr>
              <a:buSzPts val="4400"/>
            </a:pPr>
            <a:r>
              <a:rPr lang="en-US" sz="5400" dirty="0"/>
              <a:t>Objectives (Guiding Principles)</a:t>
            </a:r>
          </a:p>
        </p:txBody>
      </p:sp>
      <p:sp>
        <p:nvSpPr>
          <p:cNvPr id="213"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Google Shape;205;p12"/>
          <p:cNvSpPr txBox="1">
            <a:spLocks noGrp="1"/>
          </p:cNvSpPr>
          <p:nvPr>
            <p:ph type="body" idx="1"/>
          </p:nvPr>
        </p:nvSpPr>
        <p:spPr>
          <a:xfrm>
            <a:off x="838200" y="1929384"/>
            <a:ext cx="10515600" cy="4604766"/>
          </a:xfrm>
          <a:prstGeom prst="rect">
            <a:avLst/>
          </a:prstGeom>
        </p:spPr>
        <p:txBody>
          <a:bodyPr spcFirstLastPara="1" vert="horz" lIns="91425" tIns="45700" rIns="91425" bIns="45700" rtlCol="0" anchorCtr="0">
            <a:noAutofit/>
          </a:bodyPr>
          <a:lstStyle/>
          <a:p>
            <a:pPr marL="0" indent="0">
              <a:spcBef>
                <a:spcPts val="0"/>
              </a:spcBef>
              <a:buClr>
                <a:schemeClr val="dk1"/>
              </a:buClr>
              <a:buSzPts val="2400"/>
              <a:buNone/>
            </a:pPr>
            <a:r>
              <a:rPr lang="en-US" sz="2400" dirty="0"/>
              <a:t>What you ultimately care about and want to achieve</a:t>
            </a:r>
          </a:p>
          <a:p>
            <a:pPr lvl="1">
              <a:spcBef>
                <a:spcPts val="400"/>
              </a:spcBef>
              <a:buClr>
                <a:schemeClr val="dk1"/>
              </a:buClr>
              <a:buSzPts val="2000"/>
              <a:buFont typeface="Courier New" panose="02070309020205020404" pitchFamily="49" charset="0"/>
              <a:buChar char="o"/>
            </a:pPr>
            <a:r>
              <a:rPr lang="en-US" dirty="0"/>
              <a:t>Values, agency mission, public trust</a:t>
            </a:r>
          </a:p>
          <a:p>
            <a:pPr marL="0" indent="0">
              <a:spcBef>
                <a:spcPts val="480"/>
              </a:spcBef>
              <a:buClr>
                <a:schemeClr val="dk1"/>
              </a:buClr>
              <a:buSzPts val="2400"/>
              <a:buNone/>
            </a:pPr>
            <a:endParaRPr lang="en-US" sz="2400" dirty="0"/>
          </a:p>
          <a:p>
            <a:pPr marL="0" indent="0">
              <a:spcBef>
                <a:spcPts val="800"/>
              </a:spcBef>
              <a:buNone/>
            </a:pPr>
            <a:r>
              <a:rPr lang="en-US" sz="2400" dirty="0"/>
              <a:t>Consider:</a:t>
            </a:r>
          </a:p>
          <a:p>
            <a:pPr>
              <a:spcBef>
                <a:spcPts val="800"/>
              </a:spcBef>
            </a:pPr>
            <a:r>
              <a:rPr lang="en-US" sz="2400" dirty="0"/>
              <a:t>What do you hope FWP will achieve with this mule deer plan?</a:t>
            </a:r>
            <a:r>
              <a:rPr lang="en-US" sz="2400" dirty="0">
                <a:ea typeface="MS PGothic" charset="0"/>
              </a:rPr>
              <a:t> </a:t>
            </a:r>
          </a:p>
          <a:p>
            <a:pPr>
              <a:spcBef>
                <a:spcPts val="800"/>
              </a:spcBef>
            </a:pPr>
            <a:r>
              <a:rPr lang="en-US" sz="2400" dirty="0">
                <a:ea typeface="MS PGothic" charset="0"/>
              </a:rPr>
              <a:t>What concerns will this plan address?</a:t>
            </a:r>
          </a:p>
          <a:p>
            <a:pPr>
              <a:spcBef>
                <a:spcPts val="800"/>
              </a:spcBef>
            </a:pPr>
            <a:r>
              <a:rPr lang="en-US" sz="2400" dirty="0">
                <a:ea typeface="MS PGothic" charset="0"/>
              </a:rPr>
              <a:t>How can the current situation be improved?</a:t>
            </a:r>
          </a:p>
          <a:p>
            <a:pPr>
              <a:spcBef>
                <a:spcPts val="800"/>
              </a:spcBef>
            </a:pPr>
            <a:r>
              <a:rPr lang="en-US" sz="2400" dirty="0">
                <a:ea typeface="MS PGothic" charset="0"/>
              </a:rPr>
              <a:t>What are the best and worst possible outcomes from the plan and associated management decisions?</a:t>
            </a:r>
          </a:p>
          <a:p>
            <a:pPr>
              <a:spcBef>
                <a:spcPts val="800"/>
              </a:spcBef>
            </a:pPr>
            <a:r>
              <a:rPr lang="en-US" sz="2400" dirty="0"/>
              <a:t>What do you like and dislike about solutions you can think of? </a:t>
            </a:r>
          </a:p>
          <a:p>
            <a:pPr>
              <a:spcBef>
                <a:spcPts val="800"/>
              </a:spcBef>
            </a:pPr>
            <a:r>
              <a:rPr lang="en-US" sz="2400" dirty="0"/>
              <a:t>What does this issue look like from the perspective of other stakeholders?</a:t>
            </a:r>
          </a:p>
          <a:p>
            <a:pPr marL="0" indent="0">
              <a:lnSpc>
                <a:spcPct val="90000"/>
              </a:lnSpc>
              <a:spcBef>
                <a:spcPts val="1200"/>
              </a:spcBef>
              <a:buNone/>
            </a:pPr>
            <a:endParaRPr lang="en-US" sz="2400" dirty="0"/>
          </a:p>
          <a:p>
            <a:pPr marL="0" indent="0">
              <a:spcBef>
                <a:spcPts val="800"/>
              </a:spcBef>
              <a:buNone/>
            </a:pPr>
            <a:endParaRPr lang="en-US" sz="2400" dirty="0">
              <a:ea typeface="MS PGothic" charset="0"/>
            </a:endParaRPr>
          </a:p>
          <a:p>
            <a:pPr marL="0" indent="0">
              <a:buNone/>
            </a:pPr>
            <a:endParaRPr lang="en-US" sz="2400" dirty="0"/>
          </a:p>
          <a:p>
            <a:pPr>
              <a:spcBef>
                <a:spcPts val="480"/>
              </a:spcBef>
              <a:buClr>
                <a:schemeClr val="dk1"/>
              </a:buClr>
              <a:buSzPts val="2400"/>
            </a:pPr>
            <a:endParaRPr lang="en-US" sz="2400" dirty="0"/>
          </a:p>
        </p:txBody>
      </p:sp>
      <p:sp>
        <p:nvSpPr>
          <p:cNvPr id="2" name="Content Placeholder 4">
            <a:extLst>
              <a:ext uri="{FF2B5EF4-FFF2-40B4-BE49-F238E27FC236}">
                <a16:creationId xmlns:a16="http://schemas.microsoft.com/office/drawing/2014/main" id="{BBA5F812-FE7B-4DC9-8377-39C2C060768E}"/>
              </a:ext>
            </a:extLst>
          </p:cNvPr>
          <p:cNvSpPr>
            <a:spLocks noGrp="1"/>
          </p:cNvSpPr>
          <p:nvPr/>
        </p:nvSpPr>
        <p:spPr>
          <a:xfrm>
            <a:off x="2019300" y="1280319"/>
            <a:ext cx="8153400" cy="42973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Wingdings" panose="05000000000000000000" pitchFamily="2" charset="2"/>
              <a:buChar char="v"/>
              <a:defRPr sz="3200" kern="1200">
                <a:solidFill>
                  <a:schemeClr val="tx1"/>
                </a:solidFill>
                <a:latin typeface="+mn-lt"/>
                <a:ea typeface="+mn-ea"/>
                <a:cs typeface="+mn-cs"/>
              </a:defRPr>
            </a:lvl1pPr>
            <a:lvl2pPr marL="742950" indent="-285750" algn="l" defTabSz="914400" rtl="0" eaLnBrk="1" latinLnBrk="0" hangingPunct="1">
              <a:spcBef>
                <a:spcPct val="20000"/>
              </a:spcBef>
              <a:buFont typeface="Wingdings" panose="05000000000000000000" pitchFamily="2" charset="2"/>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TotalTime>
  <Words>363</Words>
  <Application>Microsoft Office PowerPoint</Application>
  <PresentationFormat>Widescreen</PresentationFormat>
  <Paragraphs>42</Paragraphs>
  <Slides>10</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MS PGothic</vt:lpstr>
      <vt:lpstr>Arial</vt:lpstr>
      <vt:lpstr>Calibri</vt:lpstr>
      <vt:lpstr>Calibri Light</vt:lpstr>
      <vt:lpstr>Courier New</vt:lpstr>
      <vt:lpstr>Office Theme</vt:lpstr>
      <vt:lpstr>1_Office Theme</vt:lpstr>
      <vt:lpstr>Process Overview</vt:lpstr>
      <vt:lpstr>MULE DEER CITIZENS ADVISORY COUNCIL CHARTER</vt:lpstr>
      <vt:lpstr>PowerPoint Presentation</vt:lpstr>
      <vt:lpstr>PowerPoint Presentation</vt:lpstr>
      <vt:lpstr>PowerPoint Presentation</vt:lpstr>
      <vt:lpstr>PowerPoint Presentation</vt:lpstr>
      <vt:lpstr>Problem Statement</vt:lpstr>
      <vt:lpstr>Problem Statement</vt:lpstr>
      <vt:lpstr>Objectives (Guiding Principles)</vt:lpstr>
      <vt:lpstr>Rules of the road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Overview</dc:title>
  <dc:creator>Sells, Sarah</dc:creator>
  <cp:lastModifiedBy>Sells, Sarah</cp:lastModifiedBy>
  <cp:revision>1</cp:revision>
  <dcterms:created xsi:type="dcterms:W3CDTF">2024-05-06T13:04:45Z</dcterms:created>
  <dcterms:modified xsi:type="dcterms:W3CDTF">2024-05-06T14:16:43Z</dcterms:modified>
</cp:coreProperties>
</file>