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45"/>
  </p:notesMasterIdLst>
  <p:sldIdLst>
    <p:sldId id="290" r:id="rId2"/>
    <p:sldId id="293" r:id="rId3"/>
    <p:sldId id="294" r:id="rId4"/>
    <p:sldId id="432" r:id="rId5"/>
    <p:sldId id="256" r:id="rId6"/>
    <p:sldId id="425" r:id="rId7"/>
    <p:sldId id="391" r:id="rId8"/>
    <p:sldId id="392" r:id="rId9"/>
    <p:sldId id="356" r:id="rId10"/>
    <p:sldId id="357" r:id="rId11"/>
    <p:sldId id="358" r:id="rId12"/>
    <p:sldId id="359" r:id="rId13"/>
    <p:sldId id="360" r:id="rId14"/>
    <p:sldId id="291" r:id="rId15"/>
    <p:sldId id="258" r:id="rId16"/>
    <p:sldId id="424" r:id="rId17"/>
    <p:sldId id="363" r:id="rId18"/>
    <p:sldId id="261" r:id="rId19"/>
    <p:sldId id="262" r:id="rId20"/>
    <p:sldId id="263" r:id="rId21"/>
    <p:sldId id="264" r:id="rId22"/>
    <p:sldId id="265" r:id="rId23"/>
    <p:sldId id="430" r:id="rId24"/>
    <p:sldId id="271" r:id="rId25"/>
    <p:sldId id="272" r:id="rId26"/>
    <p:sldId id="426" r:id="rId27"/>
    <p:sldId id="427" r:id="rId28"/>
    <p:sldId id="428" r:id="rId29"/>
    <p:sldId id="393" r:id="rId30"/>
    <p:sldId id="361" r:id="rId31"/>
    <p:sldId id="364" r:id="rId32"/>
    <p:sldId id="413" r:id="rId33"/>
    <p:sldId id="414" r:id="rId34"/>
    <p:sldId id="415" r:id="rId35"/>
    <p:sldId id="410" r:id="rId36"/>
    <p:sldId id="431" r:id="rId37"/>
    <p:sldId id="418" r:id="rId38"/>
    <p:sldId id="419" r:id="rId39"/>
    <p:sldId id="420" r:id="rId40"/>
    <p:sldId id="421" r:id="rId41"/>
    <p:sldId id="422" r:id="rId42"/>
    <p:sldId id="412" r:id="rId43"/>
    <p:sldId id="267"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5B3DC6-872E-432D-B2D5-7C135B5EA3C2}" v="279" dt="2024-05-07T12:36:24.251"/>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684" autoAdjust="0"/>
    <p:restoredTop sz="94660"/>
  </p:normalViewPr>
  <p:slideViewPr>
    <p:cSldViewPr snapToGrid="0">
      <p:cViewPr varScale="1">
        <p:scale>
          <a:sx n="75" d="100"/>
          <a:sy n="75" d="100"/>
        </p:scale>
        <p:origin x="31" y="2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51"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lls, Sarah" userId="5842b628-cdd2-41f4-af1c-7048bc5a9734" providerId="ADAL" clId="{695B3DC6-872E-432D-B2D5-7C135B5EA3C2}"/>
    <pc:docChg chg="undo redo custSel addSld delSld modSld sldOrd">
      <pc:chgData name="Sells, Sarah" userId="5842b628-cdd2-41f4-af1c-7048bc5a9734" providerId="ADAL" clId="{695B3DC6-872E-432D-B2D5-7C135B5EA3C2}" dt="2024-05-07T12:37:47.178" v="2136" actId="20577"/>
      <pc:docMkLst>
        <pc:docMk/>
      </pc:docMkLst>
      <pc:sldChg chg="addSp delSp modSp mod delAnim modAnim">
        <pc:chgData name="Sells, Sarah" userId="5842b628-cdd2-41f4-af1c-7048bc5a9734" providerId="ADAL" clId="{695B3DC6-872E-432D-B2D5-7C135B5EA3C2}" dt="2024-05-07T02:57:40.172" v="1547" actId="478"/>
        <pc:sldMkLst>
          <pc:docMk/>
          <pc:sldMk cId="2652265092" sldId="256"/>
        </pc:sldMkLst>
        <pc:spChg chg="mod">
          <ac:chgData name="Sells, Sarah" userId="5842b628-cdd2-41f4-af1c-7048bc5a9734" providerId="ADAL" clId="{695B3DC6-872E-432D-B2D5-7C135B5EA3C2}" dt="2024-05-06T15:05:48.905" v="11" actId="20577"/>
          <ac:spMkLst>
            <pc:docMk/>
            <pc:sldMk cId="2652265092" sldId="256"/>
            <ac:spMk id="2" creationId="{E7BCFEA2-1FE9-4379-95A7-C0BD2F207AB1}"/>
          </ac:spMkLst>
        </pc:spChg>
        <pc:spChg chg="add del mod">
          <ac:chgData name="Sells, Sarah" userId="5842b628-cdd2-41f4-af1c-7048bc5a9734" providerId="ADAL" clId="{695B3DC6-872E-432D-B2D5-7C135B5EA3C2}" dt="2024-05-07T02:57:40.172" v="1547" actId="478"/>
          <ac:spMkLst>
            <pc:docMk/>
            <pc:sldMk cId="2652265092" sldId="256"/>
            <ac:spMk id="3" creationId="{3390D7D9-F70B-3EB7-1E77-474196FD6175}"/>
          </ac:spMkLst>
        </pc:spChg>
        <pc:spChg chg="del">
          <ac:chgData name="Sells, Sarah" userId="5842b628-cdd2-41f4-af1c-7048bc5a9734" providerId="ADAL" clId="{695B3DC6-872E-432D-B2D5-7C135B5EA3C2}" dt="2024-05-06T15:05:40.280" v="1" actId="478"/>
          <ac:spMkLst>
            <pc:docMk/>
            <pc:sldMk cId="2652265092" sldId="256"/>
            <ac:spMk id="8" creationId="{C64F0951-CDD4-4219-B640-A8793BBAF38A}"/>
          </ac:spMkLst>
        </pc:spChg>
        <pc:spChg chg="del">
          <ac:chgData name="Sells, Sarah" userId="5842b628-cdd2-41f4-af1c-7048bc5a9734" providerId="ADAL" clId="{695B3DC6-872E-432D-B2D5-7C135B5EA3C2}" dt="2024-05-06T15:05:38.172" v="0" actId="478"/>
          <ac:spMkLst>
            <pc:docMk/>
            <pc:sldMk cId="2652265092" sldId="256"/>
            <ac:spMk id="9" creationId="{C0F2AFF4-A635-490B-A394-2D4E160E57E8}"/>
          </ac:spMkLst>
        </pc:spChg>
        <pc:spChg chg="del">
          <ac:chgData name="Sells, Sarah" userId="5842b628-cdd2-41f4-af1c-7048bc5a9734" providerId="ADAL" clId="{695B3DC6-872E-432D-B2D5-7C135B5EA3C2}" dt="2024-05-06T15:05:38.172" v="0" actId="478"/>
          <ac:spMkLst>
            <pc:docMk/>
            <pc:sldMk cId="2652265092" sldId="256"/>
            <ac:spMk id="10" creationId="{FC2C124B-4CB4-4CFF-ADC5-8A9634482DEB}"/>
          </ac:spMkLst>
        </pc:spChg>
        <pc:spChg chg="del">
          <ac:chgData name="Sells, Sarah" userId="5842b628-cdd2-41f4-af1c-7048bc5a9734" providerId="ADAL" clId="{695B3DC6-872E-432D-B2D5-7C135B5EA3C2}" dt="2024-05-06T15:05:38.172" v="0" actId="478"/>
          <ac:spMkLst>
            <pc:docMk/>
            <pc:sldMk cId="2652265092" sldId="256"/>
            <ac:spMk id="11" creationId="{B020EB3B-1F38-4E25-85C3-407B0EF480A3}"/>
          </ac:spMkLst>
        </pc:spChg>
        <pc:spChg chg="del">
          <ac:chgData name="Sells, Sarah" userId="5842b628-cdd2-41f4-af1c-7048bc5a9734" providerId="ADAL" clId="{695B3DC6-872E-432D-B2D5-7C135B5EA3C2}" dt="2024-05-06T15:05:38.172" v="0" actId="478"/>
          <ac:spMkLst>
            <pc:docMk/>
            <pc:sldMk cId="2652265092" sldId="256"/>
            <ac:spMk id="12" creationId="{B275ECC8-440F-4BC3-84A6-FDF4DE59C245}"/>
          </ac:spMkLst>
        </pc:spChg>
        <pc:spChg chg="del">
          <ac:chgData name="Sells, Sarah" userId="5842b628-cdd2-41f4-af1c-7048bc5a9734" providerId="ADAL" clId="{695B3DC6-872E-432D-B2D5-7C135B5EA3C2}" dt="2024-05-06T15:05:38.172" v="0" actId="478"/>
          <ac:spMkLst>
            <pc:docMk/>
            <pc:sldMk cId="2652265092" sldId="256"/>
            <ac:spMk id="13" creationId="{473B21F6-7EC6-4FE8-9638-86A2E0272DEB}"/>
          </ac:spMkLst>
        </pc:spChg>
        <pc:spChg chg="del">
          <ac:chgData name="Sells, Sarah" userId="5842b628-cdd2-41f4-af1c-7048bc5a9734" providerId="ADAL" clId="{695B3DC6-872E-432D-B2D5-7C135B5EA3C2}" dt="2024-05-06T15:05:38.172" v="0" actId="478"/>
          <ac:spMkLst>
            <pc:docMk/>
            <pc:sldMk cId="2652265092" sldId="256"/>
            <ac:spMk id="19" creationId="{F4FA0600-9FBF-4AE8-B8E0-3BF005914F02}"/>
          </ac:spMkLst>
        </pc:spChg>
        <pc:spChg chg="del">
          <ac:chgData name="Sells, Sarah" userId="5842b628-cdd2-41f4-af1c-7048bc5a9734" providerId="ADAL" clId="{695B3DC6-872E-432D-B2D5-7C135B5EA3C2}" dt="2024-05-06T15:05:38.172" v="0" actId="478"/>
          <ac:spMkLst>
            <pc:docMk/>
            <pc:sldMk cId="2652265092" sldId="256"/>
            <ac:spMk id="20" creationId="{150C1BCE-64EA-45E6-8C89-E89AEA87A4A1}"/>
          </ac:spMkLst>
        </pc:spChg>
        <pc:spChg chg="del">
          <ac:chgData name="Sells, Sarah" userId="5842b628-cdd2-41f4-af1c-7048bc5a9734" providerId="ADAL" clId="{695B3DC6-872E-432D-B2D5-7C135B5EA3C2}" dt="2024-05-06T15:05:38.172" v="0" actId="478"/>
          <ac:spMkLst>
            <pc:docMk/>
            <pc:sldMk cId="2652265092" sldId="256"/>
            <ac:spMk id="21" creationId="{70C3D852-A9D6-471E-8EEA-60D8B90FEFA4}"/>
          </ac:spMkLst>
        </pc:spChg>
        <pc:spChg chg="del">
          <ac:chgData name="Sells, Sarah" userId="5842b628-cdd2-41f4-af1c-7048bc5a9734" providerId="ADAL" clId="{695B3DC6-872E-432D-B2D5-7C135B5EA3C2}" dt="2024-05-06T15:05:38.172" v="0" actId="478"/>
          <ac:spMkLst>
            <pc:docMk/>
            <pc:sldMk cId="2652265092" sldId="256"/>
            <ac:spMk id="22" creationId="{F336FD08-6FDF-4009-8FEE-30C593A859A3}"/>
          </ac:spMkLst>
        </pc:spChg>
        <pc:spChg chg="del">
          <ac:chgData name="Sells, Sarah" userId="5842b628-cdd2-41f4-af1c-7048bc5a9734" providerId="ADAL" clId="{695B3DC6-872E-432D-B2D5-7C135B5EA3C2}" dt="2024-05-06T15:05:38.172" v="0" actId="478"/>
          <ac:spMkLst>
            <pc:docMk/>
            <pc:sldMk cId="2652265092" sldId="256"/>
            <ac:spMk id="23" creationId="{7B018387-012B-4A60-9F69-5156B4B2D0DB}"/>
          </ac:spMkLst>
        </pc:spChg>
        <pc:grpChg chg="del">
          <ac:chgData name="Sells, Sarah" userId="5842b628-cdd2-41f4-af1c-7048bc5a9734" providerId="ADAL" clId="{695B3DC6-872E-432D-B2D5-7C135B5EA3C2}" dt="2024-05-06T15:05:38.172" v="0" actId="478"/>
          <ac:grpSpMkLst>
            <pc:docMk/>
            <pc:sldMk cId="2652265092" sldId="256"/>
            <ac:grpSpMk id="24" creationId="{FCD285DD-AE60-4C06-9187-CEE30831300A}"/>
          </ac:grpSpMkLst>
        </pc:grpChg>
        <pc:cxnChg chg="del mod">
          <ac:chgData name="Sells, Sarah" userId="5842b628-cdd2-41f4-af1c-7048bc5a9734" providerId="ADAL" clId="{695B3DC6-872E-432D-B2D5-7C135B5EA3C2}" dt="2024-05-06T15:05:38.172" v="0" actId="478"/>
          <ac:cxnSpMkLst>
            <pc:docMk/>
            <pc:sldMk cId="2652265092" sldId="256"/>
            <ac:cxnSpMk id="14" creationId="{4E10BFBC-D07F-49D7-ADDA-B8236DB159D2}"/>
          </ac:cxnSpMkLst>
        </pc:cxnChg>
        <pc:cxnChg chg="del mod">
          <ac:chgData name="Sells, Sarah" userId="5842b628-cdd2-41f4-af1c-7048bc5a9734" providerId="ADAL" clId="{695B3DC6-872E-432D-B2D5-7C135B5EA3C2}" dt="2024-05-06T15:05:38.172" v="0" actId="478"/>
          <ac:cxnSpMkLst>
            <pc:docMk/>
            <pc:sldMk cId="2652265092" sldId="256"/>
            <ac:cxnSpMk id="15" creationId="{ED59F7F4-6A1A-4EF3-ABE1-32E1DE603930}"/>
          </ac:cxnSpMkLst>
        </pc:cxnChg>
        <pc:cxnChg chg="del mod">
          <ac:chgData name="Sells, Sarah" userId="5842b628-cdd2-41f4-af1c-7048bc5a9734" providerId="ADAL" clId="{695B3DC6-872E-432D-B2D5-7C135B5EA3C2}" dt="2024-05-06T15:05:38.172" v="0" actId="478"/>
          <ac:cxnSpMkLst>
            <pc:docMk/>
            <pc:sldMk cId="2652265092" sldId="256"/>
            <ac:cxnSpMk id="16" creationId="{D7CC862A-0694-4EE5-AE0D-DADE6DD75E56}"/>
          </ac:cxnSpMkLst>
        </pc:cxnChg>
        <pc:cxnChg chg="del mod">
          <ac:chgData name="Sells, Sarah" userId="5842b628-cdd2-41f4-af1c-7048bc5a9734" providerId="ADAL" clId="{695B3DC6-872E-432D-B2D5-7C135B5EA3C2}" dt="2024-05-06T15:05:38.172" v="0" actId="478"/>
          <ac:cxnSpMkLst>
            <pc:docMk/>
            <pc:sldMk cId="2652265092" sldId="256"/>
            <ac:cxnSpMk id="17" creationId="{5C977AB9-19B8-4C31-B9C0-2D10CA23E62A}"/>
          </ac:cxnSpMkLst>
        </pc:cxnChg>
        <pc:cxnChg chg="del mod">
          <ac:chgData name="Sells, Sarah" userId="5842b628-cdd2-41f4-af1c-7048bc5a9734" providerId="ADAL" clId="{695B3DC6-872E-432D-B2D5-7C135B5EA3C2}" dt="2024-05-06T15:05:38.172" v="0" actId="478"/>
          <ac:cxnSpMkLst>
            <pc:docMk/>
            <pc:sldMk cId="2652265092" sldId="256"/>
            <ac:cxnSpMk id="18" creationId="{66FFC37E-288F-44A6-B5A5-DC1A0F00E644}"/>
          </ac:cxnSpMkLst>
        </pc:cxnChg>
        <pc:cxnChg chg="mod">
          <ac:chgData name="Sells, Sarah" userId="5842b628-cdd2-41f4-af1c-7048bc5a9734" providerId="ADAL" clId="{695B3DC6-872E-432D-B2D5-7C135B5EA3C2}" dt="2024-05-06T15:05:38.172" v="0" actId="478"/>
          <ac:cxnSpMkLst>
            <pc:docMk/>
            <pc:sldMk cId="2652265092" sldId="256"/>
            <ac:cxnSpMk id="26" creationId="{6709D160-BB04-40AF-B9EF-E0F659E65952}"/>
          </ac:cxnSpMkLst>
        </pc:cxnChg>
      </pc:sldChg>
      <pc:sldChg chg="modSp del mod ord">
        <pc:chgData name="Sells, Sarah" userId="5842b628-cdd2-41f4-af1c-7048bc5a9734" providerId="ADAL" clId="{695B3DC6-872E-432D-B2D5-7C135B5EA3C2}" dt="2024-05-06T19:14:02.670" v="1444" actId="47"/>
        <pc:sldMkLst>
          <pc:docMk/>
          <pc:sldMk cId="3847512801" sldId="257"/>
        </pc:sldMkLst>
        <pc:spChg chg="mod">
          <ac:chgData name="Sells, Sarah" userId="5842b628-cdd2-41f4-af1c-7048bc5a9734" providerId="ADAL" clId="{695B3DC6-872E-432D-B2D5-7C135B5EA3C2}" dt="2024-05-06T15:08:13.645" v="66" actId="20577"/>
          <ac:spMkLst>
            <pc:docMk/>
            <pc:sldMk cId="3847512801" sldId="257"/>
            <ac:spMk id="3" creationId="{680424B1-3BB1-4CB6-8C5E-719014CD3F3B}"/>
          </ac:spMkLst>
        </pc:spChg>
      </pc:sldChg>
      <pc:sldChg chg="modSp mod ord">
        <pc:chgData name="Sells, Sarah" userId="5842b628-cdd2-41f4-af1c-7048bc5a9734" providerId="ADAL" clId="{695B3DC6-872E-432D-B2D5-7C135B5EA3C2}" dt="2024-05-07T12:17:35.735" v="1942"/>
        <pc:sldMkLst>
          <pc:docMk/>
          <pc:sldMk cId="1274176137" sldId="258"/>
        </pc:sldMkLst>
        <pc:spChg chg="mod">
          <ac:chgData name="Sells, Sarah" userId="5842b628-cdd2-41f4-af1c-7048bc5a9734" providerId="ADAL" clId="{695B3DC6-872E-432D-B2D5-7C135B5EA3C2}" dt="2024-05-07T12:15:37.732" v="1914" actId="1076"/>
          <ac:spMkLst>
            <pc:docMk/>
            <pc:sldMk cId="1274176137" sldId="258"/>
            <ac:spMk id="2" creationId="{AD5967B2-7C77-4A2F-8B74-18A1880209E3}"/>
          </ac:spMkLst>
        </pc:spChg>
        <pc:graphicFrameChg chg="mod modGraphic">
          <ac:chgData name="Sells, Sarah" userId="5842b628-cdd2-41f4-af1c-7048bc5a9734" providerId="ADAL" clId="{695B3DC6-872E-432D-B2D5-7C135B5EA3C2}" dt="2024-05-07T12:17:07.663" v="1938"/>
          <ac:graphicFrameMkLst>
            <pc:docMk/>
            <pc:sldMk cId="1274176137" sldId="258"/>
            <ac:graphicFrameMk id="7" creationId="{6E5DFDF7-EEAF-E6B7-55E1-0DC9D1E75262}"/>
          </ac:graphicFrameMkLst>
        </pc:graphicFrameChg>
      </pc:sldChg>
      <pc:sldChg chg="modSp del mod">
        <pc:chgData name="Sells, Sarah" userId="5842b628-cdd2-41f4-af1c-7048bc5a9734" providerId="ADAL" clId="{695B3DC6-872E-432D-B2D5-7C135B5EA3C2}" dt="2024-05-07T12:00:46.594" v="1849" actId="47"/>
        <pc:sldMkLst>
          <pc:docMk/>
          <pc:sldMk cId="2192827186" sldId="260"/>
        </pc:sldMkLst>
        <pc:spChg chg="mod">
          <ac:chgData name="Sells, Sarah" userId="5842b628-cdd2-41f4-af1c-7048bc5a9734" providerId="ADAL" clId="{695B3DC6-872E-432D-B2D5-7C135B5EA3C2}" dt="2024-05-06T16:09:04.687" v="661" actId="14100"/>
          <ac:spMkLst>
            <pc:docMk/>
            <pc:sldMk cId="2192827186" sldId="260"/>
            <ac:spMk id="4" creationId="{DA12D4E0-86E7-4494-95D9-A7A4119BB39A}"/>
          </ac:spMkLst>
        </pc:spChg>
        <pc:spChg chg="mod">
          <ac:chgData name="Sells, Sarah" userId="5842b628-cdd2-41f4-af1c-7048bc5a9734" providerId="ADAL" clId="{695B3DC6-872E-432D-B2D5-7C135B5EA3C2}" dt="2024-05-06T16:09:32.759" v="667" actId="403"/>
          <ac:spMkLst>
            <pc:docMk/>
            <pc:sldMk cId="2192827186" sldId="260"/>
            <ac:spMk id="5" creationId="{BBA5F812-FE7B-4DC9-8377-39C2C060768E}"/>
          </ac:spMkLst>
        </pc:spChg>
        <pc:picChg chg="mod">
          <ac:chgData name="Sells, Sarah" userId="5842b628-cdd2-41f4-af1c-7048bc5a9734" providerId="ADAL" clId="{695B3DC6-872E-432D-B2D5-7C135B5EA3C2}" dt="2024-05-06T16:09:20.210" v="665" actId="1076"/>
          <ac:picMkLst>
            <pc:docMk/>
            <pc:sldMk cId="2192827186" sldId="260"/>
            <ac:picMk id="6" creationId="{DF533859-A297-48AF-9581-2274B8479E73}"/>
          </ac:picMkLst>
        </pc:picChg>
      </pc:sldChg>
      <pc:sldChg chg="del">
        <pc:chgData name="Sells, Sarah" userId="5842b628-cdd2-41f4-af1c-7048bc5a9734" providerId="ADAL" clId="{695B3DC6-872E-432D-B2D5-7C135B5EA3C2}" dt="2024-05-06T19:55:22.468" v="1472" actId="47"/>
        <pc:sldMkLst>
          <pc:docMk/>
          <pc:sldMk cId="3115672170" sldId="266"/>
        </pc:sldMkLst>
      </pc:sldChg>
      <pc:sldChg chg="del">
        <pc:chgData name="Sells, Sarah" userId="5842b628-cdd2-41f4-af1c-7048bc5a9734" providerId="ADAL" clId="{695B3DC6-872E-432D-B2D5-7C135B5EA3C2}" dt="2024-05-06T15:15:47.633" v="134" actId="47"/>
        <pc:sldMkLst>
          <pc:docMk/>
          <pc:sldMk cId="3979192406" sldId="266"/>
        </pc:sldMkLst>
      </pc:sldChg>
      <pc:sldChg chg="modSp mod ord">
        <pc:chgData name="Sells, Sarah" userId="5842b628-cdd2-41f4-af1c-7048bc5a9734" providerId="ADAL" clId="{695B3DC6-872E-432D-B2D5-7C135B5EA3C2}" dt="2024-05-07T12:25:18.522" v="1969"/>
        <pc:sldMkLst>
          <pc:docMk/>
          <pc:sldMk cId="2940361680" sldId="267"/>
        </pc:sldMkLst>
        <pc:graphicFrameChg chg="mod modGraphic">
          <ac:chgData name="Sells, Sarah" userId="5842b628-cdd2-41f4-af1c-7048bc5a9734" providerId="ADAL" clId="{695B3DC6-872E-432D-B2D5-7C135B5EA3C2}" dt="2024-05-06T15:18:13.851" v="194" actId="404"/>
          <ac:graphicFrameMkLst>
            <pc:docMk/>
            <pc:sldMk cId="2940361680" sldId="267"/>
            <ac:graphicFrameMk id="8" creationId="{61DB1837-86D3-E2DC-6FA3-D7189E582C09}"/>
          </ac:graphicFrameMkLst>
        </pc:graphicFrameChg>
      </pc:sldChg>
      <pc:sldChg chg="del">
        <pc:chgData name="Sells, Sarah" userId="5842b628-cdd2-41f4-af1c-7048bc5a9734" providerId="ADAL" clId="{695B3DC6-872E-432D-B2D5-7C135B5EA3C2}" dt="2024-05-06T15:08:19.439" v="67" actId="47"/>
        <pc:sldMkLst>
          <pc:docMk/>
          <pc:sldMk cId="2955210579" sldId="267"/>
        </pc:sldMkLst>
      </pc:sldChg>
      <pc:sldChg chg="del">
        <pc:chgData name="Sells, Sarah" userId="5842b628-cdd2-41f4-af1c-7048bc5a9734" providerId="ADAL" clId="{695B3DC6-872E-432D-B2D5-7C135B5EA3C2}" dt="2024-05-06T15:15:45.171" v="133" actId="47"/>
        <pc:sldMkLst>
          <pc:docMk/>
          <pc:sldMk cId="708051439" sldId="268"/>
        </pc:sldMkLst>
      </pc:sldChg>
      <pc:sldChg chg="modSp del">
        <pc:chgData name="Sells, Sarah" userId="5842b628-cdd2-41f4-af1c-7048bc5a9734" providerId="ADAL" clId="{695B3DC6-872E-432D-B2D5-7C135B5EA3C2}" dt="2024-05-07T12:25:13.931" v="1967" actId="47"/>
        <pc:sldMkLst>
          <pc:docMk/>
          <pc:sldMk cId="732654953" sldId="268"/>
        </pc:sldMkLst>
        <pc:graphicFrameChg chg="mod">
          <ac:chgData name="Sells, Sarah" userId="5842b628-cdd2-41f4-af1c-7048bc5a9734" providerId="ADAL" clId="{695B3DC6-872E-432D-B2D5-7C135B5EA3C2}" dt="2024-05-07T12:20:10.098" v="1954"/>
          <ac:graphicFrameMkLst>
            <pc:docMk/>
            <pc:sldMk cId="732654953" sldId="268"/>
            <ac:graphicFrameMk id="12" creationId="{B0224AE1-DC05-C74E-7BCD-C8684BDC8ADE}"/>
          </ac:graphicFrameMkLst>
        </pc:graphicFrameChg>
      </pc:sldChg>
      <pc:sldChg chg="del">
        <pc:chgData name="Sells, Sarah" userId="5842b628-cdd2-41f4-af1c-7048bc5a9734" providerId="ADAL" clId="{695B3DC6-872E-432D-B2D5-7C135B5EA3C2}" dt="2024-05-06T16:32:11.114" v="1133" actId="47"/>
        <pc:sldMkLst>
          <pc:docMk/>
          <pc:sldMk cId="2997389098" sldId="269"/>
        </pc:sldMkLst>
      </pc:sldChg>
      <pc:sldChg chg="del">
        <pc:chgData name="Sells, Sarah" userId="5842b628-cdd2-41f4-af1c-7048bc5a9734" providerId="ADAL" clId="{695B3DC6-872E-432D-B2D5-7C135B5EA3C2}" dt="2024-05-06T16:32:13.967" v="1134" actId="47"/>
        <pc:sldMkLst>
          <pc:docMk/>
          <pc:sldMk cId="4180707757" sldId="270"/>
        </pc:sldMkLst>
      </pc:sldChg>
      <pc:sldChg chg="new">
        <pc:chgData name="Sells, Sarah" userId="5842b628-cdd2-41f4-af1c-7048bc5a9734" providerId="ADAL" clId="{695B3DC6-872E-432D-B2D5-7C135B5EA3C2}" dt="2024-05-06T15:17:06.296" v="135" actId="680"/>
        <pc:sldMkLst>
          <pc:docMk/>
          <pc:sldMk cId="3903496786" sldId="271"/>
        </pc:sldMkLst>
      </pc:sldChg>
      <pc:sldChg chg="modSp mod">
        <pc:chgData name="Sells, Sarah" userId="5842b628-cdd2-41f4-af1c-7048bc5a9734" providerId="ADAL" clId="{695B3DC6-872E-432D-B2D5-7C135B5EA3C2}" dt="2024-05-06T15:17:28.938" v="166" actId="20577"/>
        <pc:sldMkLst>
          <pc:docMk/>
          <pc:sldMk cId="1354114146" sldId="272"/>
        </pc:sldMkLst>
        <pc:spChg chg="mod">
          <ac:chgData name="Sells, Sarah" userId="5842b628-cdd2-41f4-af1c-7048bc5a9734" providerId="ADAL" clId="{695B3DC6-872E-432D-B2D5-7C135B5EA3C2}" dt="2024-05-06T15:17:28.938" v="166" actId="20577"/>
          <ac:spMkLst>
            <pc:docMk/>
            <pc:sldMk cId="1354114146" sldId="272"/>
            <ac:spMk id="2" creationId="{E7BCFEA2-1FE9-4379-95A7-C0BD2F207AB1}"/>
          </ac:spMkLst>
        </pc:spChg>
      </pc:sldChg>
      <pc:sldChg chg="add del">
        <pc:chgData name="Sells, Sarah" userId="5842b628-cdd2-41f4-af1c-7048bc5a9734" providerId="ADAL" clId="{695B3DC6-872E-432D-B2D5-7C135B5EA3C2}" dt="2024-05-07T03:02:07.206" v="1548" actId="47"/>
        <pc:sldMkLst>
          <pc:docMk/>
          <pc:sldMk cId="605736341" sldId="273"/>
        </pc:sldMkLst>
        <pc:spChg chg="del">
          <ac:chgData name="Sells, Sarah" userId="5842b628-cdd2-41f4-af1c-7048bc5a9734" providerId="ADAL" clId="{695B3DC6-872E-432D-B2D5-7C135B5EA3C2}" dt="2024-05-06T15:20:34.110" v="201" actId="478"/>
          <ac:spMkLst>
            <pc:docMk/>
            <pc:sldMk cId="605736341" sldId="273"/>
            <ac:spMk id="2" creationId="{58319B10-4031-1B08-BA35-F18DE52F8E4E}"/>
          </ac:spMkLst>
        </pc:spChg>
        <pc:spChg chg="del">
          <ac:chgData name="Sells, Sarah" userId="5842b628-cdd2-41f4-af1c-7048bc5a9734" providerId="ADAL" clId="{695B3DC6-872E-432D-B2D5-7C135B5EA3C2}" dt="2024-05-06T15:20:36.004" v="202" actId="478"/>
          <ac:spMkLst>
            <pc:docMk/>
            <pc:sldMk cId="605736341" sldId="273"/>
            <ac:spMk id="3" creationId="{67A19ED1-69BB-CB98-0DD6-51D11B2BDCD6}"/>
          </ac:spMkLst>
        </pc:spChg>
        <pc:spChg chg="add mod">
          <ac:chgData name="Sells, Sarah" userId="5842b628-cdd2-41f4-af1c-7048bc5a9734" providerId="ADAL" clId="{695B3DC6-872E-432D-B2D5-7C135B5EA3C2}" dt="2024-05-06T15:20:30.331" v="200"/>
          <ac:spMkLst>
            <pc:docMk/>
            <pc:sldMk cId="605736341" sldId="273"/>
            <ac:spMk id="4" creationId="{8A603483-30F3-4B1A-382F-884E4D3DE216}"/>
          </ac:spMkLst>
        </pc:spChg>
        <pc:spChg chg="mod">
          <ac:chgData name="Sells, Sarah" userId="5842b628-cdd2-41f4-af1c-7048bc5a9734" providerId="ADAL" clId="{695B3DC6-872E-432D-B2D5-7C135B5EA3C2}" dt="2024-05-06T15:20:30.331" v="200"/>
          <ac:spMkLst>
            <pc:docMk/>
            <pc:sldMk cId="605736341" sldId="273"/>
            <ac:spMk id="6" creationId="{7D19FBE0-E994-EF57-C1AC-2F42B75CE29E}"/>
          </ac:spMkLst>
        </pc:spChg>
        <pc:spChg chg="mod">
          <ac:chgData name="Sells, Sarah" userId="5842b628-cdd2-41f4-af1c-7048bc5a9734" providerId="ADAL" clId="{695B3DC6-872E-432D-B2D5-7C135B5EA3C2}" dt="2024-05-06T15:20:30.331" v="200"/>
          <ac:spMkLst>
            <pc:docMk/>
            <pc:sldMk cId="605736341" sldId="273"/>
            <ac:spMk id="7" creationId="{5AFD0CEB-524A-6885-DF33-199CA7EAE322}"/>
          </ac:spMkLst>
        </pc:spChg>
        <pc:spChg chg="mod">
          <ac:chgData name="Sells, Sarah" userId="5842b628-cdd2-41f4-af1c-7048bc5a9734" providerId="ADAL" clId="{695B3DC6-872E-432D-B2D5-7C135B5EA3C2}" dt="2024-05-06T15:20:30.331" v="200"/>
          <ac:spMkLst>
            <pc:docMk/>
            <pc:sldMk cId="605736341" sldId="273"/>
            <ac:spMk id="8" creationId="{57C458FA-F2F8-CC8E-34DC-8DE2973BF52E}"/>
          </ac:spMkLst>
        </pc:spChg>
        <pc:spChg chg="mod">
          <ac:chgData name="Sells, Sarah" userId="5842b628-cdd2-41f4-af1c-7048bc5a9734" providerId="ADAL" clId="{695B3DC6-872E-432D-B2D5-7C135B5EA3C2}" dt="2024-05-06T19:13:05.996" v="1202" actId="20577"/>
          <ac:spMkLst>
            <pc:docMk/>
            <pc:sldMk cId="605736341" sldId="273"/>
            <ac:spMk id="9" creationId="{35667B15-9BB2-07C1-AE3B-4C0E244E0E56}"/>
          </ac:spMkLst>
        </pc:spChg>
        <pc:spChg chg="mod">
          <ac:chgData name="Sells, Sarah" userId="5842b628-cdd2-41f4-af1c-7048bc5a9734" providerId="ADAL" clId="{695B3DC6-872E-432D-B2D5-7C135B5EA3C2}" dt="2024-05-06T15:20:30.331" v="200"/>
          <ac:spMkLst>
            <pc:docMk/>
            <pc:sldMk cId="605736341" sldId="273"/>
            <ac:spMk id="10" creationId="{AE7D37E6-E0D4-F6DC-2970-8D895DB4068D}"/>
          </ac:spMkLst>
        </pc:spChg>
        <pc:spChg chg="mod">
          <ac:chgData name="Sells, Sarah" userId="5842b628-cdd2-41f4-af1c-7048bc5a9734" providerId="ADAL" clId="{695B3DC6-872E-432D-B2D5-7C135B5EA3C2}" dt="2024-05-06T15:20:30.331" v="200"/>
          <ac:spMkLst>
            <pc:docMk/>
            <pc:sldMk cId="605736341" sldId="273"/>
            <ac:spMk id="11" creationId="{C8B8BCB6-2CBD-6157-D0D6-6EBC1281A255}"/>
          </ac:spMkLst>
        </pc:spChg>
        <pc:spChg chg="mod">
          <ac:chgData name="Sells, Sarah" userId="5842b628-cdd2-41f4-af1c-7048bc5a9734" providerId="ADAL" clId="{695B3DC6-872E-432D-B2D5-7C135B5EA3C2}" dt="2024-05-06T15:20:30.331" v="200"/>
          <ac:spMkLst>
            <pc:docMk/>
            <pc:sldMk cId="605736341" sldId="273"/>
            <ac:spMk id="12" creationId="{DB345043-68AD-071A-E12F-420B727612B2}"/>
          </ac:spMkLst>
        </pc:spChg>
        <pc:spChg chg="mod">
          <ac:chgData name="Sells, Sarah" userId="5842b628-cdd2-41f4-af1c-7048bc5a9734" providerId="ADAL" clId="{695B3DC6-872E-432D-B2D5-7C135B5EA3C2}" dt="2024-05-06T15:20:30.331" v="200"/>
          <ac:spMkLst>
            <pc:docMk/>
            <pc:sldMk cId="605736341" sldId="273"/>
            <ac:spMk id="13" creationId="{C54487DA-9741-1891-38E4-FE65884C6AD0}"/>
          </ac:spMkLst>
        </pc:spChg>
        <pc:spChg chg="mod">
          <ac:chgData name="Sells, Sarah" userId="5842b628-cdd2-41f4-af1c-7048bc5a9734" providerId="ADAL" clId="{695B3DC6-872E-432D-B2D5-7C135B5EA3C2}" dt="2024-05-06T15:20:30.331" v="200"/>
          <ac:spMkLst>
            <pc:docMk/>
            <pc:sldMk cId="605736341" sldId="273"/>
            <ac:spMk id="14" creationId="{9F445918-2D5A-8C1A-33B9-3E52E1F68569}"/>
          </ac:spMkLst>
        </pc:spChg>
        <pc:spChg chg="mod">
          <ac:chgData name="Sells, Sarah" userId="5842b628-cdd2-41f4-af1c-7048bc5a9734" providerId="ADAL" clId="{695B3DC6-872E-432D-B2D5-7C135B5EA3C2}" dt="2024-05-06T15:20:30.331" v="200"/>
          <ac:spMkLst>
            <pc:docMk/>
            <pc:sldMk cId="605736341" sldId="273"/>
            <ac:spMk id="15" creationId="{249374DF-7DE4-BB01-0A93-8C0F38F27871}"/>
          </ac:spMkLst>
        </pc:spChg>
        <pc:spChg chg="mod">
          <ac:chgData name="Sells, Sarah" userId="5842b628-cdd2-41f4-af1c-7048bc5a9734" providerId="ADAL" clId="{695B3DC6-872E-432D-B2D5-7C135B5EA3C2}" dt="2024-05-06T15:20:30.331" v="200"/>
          <ac:spMkLst>
            <pc:docMk/>
            <pc:sldMk cId="605736341" sldId="273"/>
            <ac:spMk id="16" creationId="{6779CF72-4EB4-82E5-8BE9-E2F2D1B99E95}"/>
          </ac:spMkLst>
        </pc:spChg>
        <pc:spChg chg="mod">
          <ac:chgData name="Sells, Sarah" userId="5842b628-cdd2-41f4-af1c-7048bc5a9734" providerId="ADAL" clId="{695B3DC6-872E-432D-B2D5-7C135B5EA3C2}" dt="2024-05-06T15:51:16.511" v="390" actId="20577"/>
          <ac:spMkLst>
            <pc:docMk/>
            <pc:sldMk cId="605736341" sldId="273"/>
            <ac:spMk id="17" creationId="{4C9A07C6-C62A-60DA-AF62-B9B0DBC5E07D}"/>
          </ac:spMkLst>
        </pc:spChg>
        <pc:grpChg chg="add mod">
          <ac:chgData name="Sells, Sarah" userId="5842b628-cdd2-41f4-af1c-7048bc5a9734" providerId="ADAL" clId="{695B3DC6-872E-432D-B2D5-7C135B5EA3C2}" dt="2024-05-06T15:20:30.331" v="200"/>
          <ac:grpSpMkLst>
            <pc:docMk/>
            <pc:sldMk cId="605736341" sldId="273"/>
            <ac:grpSpMk id="5" creationId="{7A564ACF-AC08-4CB1-389A-400F0D1D8E4D}"/>
          </ac:grpSpMkLst>
        </pc:grpChg>
      </pc:sldChg>
      <pc:sldChg chg="addSp delSp modSp add del mod modAnim modNotes">
        <pc:chgData name="Sells, Sarah" userId="5842b628-cdd2-41f4-af1c-7048bc5a9734" providerId="ADAL" clId="{695B3DC6-872E-432D-B2D5-7C135B5EA3C2}" dt="2024-05-07T03:02:07.206" v="1548" actId="47"/>
        <pc:sldMkLst>
          <pc:docMk/>
          <pc:sldMk cId="0" sldId="274"/>
        </pc:sldMkLst>
        <pc:spChg chg="mod">
          <ac:chgData name="Sells, Sarah" userId="5842b628-cdd2-41f4-af1c-7048bc5a9734" providerId="ADAL" clId="{695B3DC6-872E-432D-B2D5-7C135B5EA3C2}" dt="2024-05-06T15:22:47.140" v="209"/>
          <ac:spMkLst>
            <pc:docMk/>
            <pc:sldMk cId="0" sldId="274"/>
            <ac:spMk id="4" creationId="{F7C74631-A05A-B4F6-25EC-D23ECE95B5C0}"/>
          </ac:spMkLst>
        </pc:spChg>
        <pc:spChg chg="mod">
          <ac:chgData name="Sells, Sarah" userId="5842b628-cdd2-41f4-af1c-7048bc5a9734" providerId="ADAL" clId="{695B3DC6-872E-432D-B2D5-7C135B5EA3C2}" dt="2024-05-06T15:22:47.140" v="209"/>
          <ac:spMkLst>
            <pc:docMk/>
            <pc:sldMk cId="0" sldId="274"/>
            <ac:spMk id="5" creationId="{175F5745-15F6-69B7-84C5-CD4178A4D366}"/>
          </ac:spMkLst>
        </pc:spChg>
        <pc:spChg chg="mod">
          <ac:chgData name="Sells, Sarah" userId="5842b628-cdd2-41f4-af1c-7048bc5a9734" providerId="ADAL" clId="{695B3DC6-872E-432D-B2D5-7C135B5EA3C2}" dt="2024-05-06T15:22:47.140" v="209"/>
          <ac:spMkLst>
            <pc:docMk/>
            <pc:sldMk cId="0" sldId="274"/>
            <ac:spMk id="6" creationId="{1B6CA2E2-8100-69CF-99C8-4A6DB6812313}"/>
          </ac:spMkLst>
        </pc:spChg>
        <pc:spChg chg="mod">
          <ac:chgData name="Sells, Sarah" userId="5842b628-cdd2-41f4-af1c-7048bc5a9734" providerId="ADAL" clId="{695B3DC6-872E-432D-B2D5-7C135B5EA3C2}" dt="2024-05-06T15:22:47.140" v="209"/>
          <ac:spMkLst>
            <pc:docMk/>
            <pc:sldMk cId="0" sldId="274"/>
            <ac:spMk id="7" creationId="{B4406D6F-95FF-DA8B-8560-ABDE2B6C9006}"/>
          </ac:spMkLst>
        </pc:spChg>
        <pc:spChg chg="mod">
          <ac:chgData name="Sells, Sarah" userId="5842b628-cdd2-41f4-af1c-7048bc5a9734" providerId="ADAL" clId="{695B3DC6-872E-432D-B2D5-7C135B5EA3C2}" dt="2024-05-06T15:22:47.140" v="209"/>
          <ac:spMkLst>
            <pc:docMk/>
            <pc:sldMk cId="0" sldId="274"/>
            <ac:spMk id="8" creationId="{8AF15043-D19A-183E-93A6-0E7CD9AF06FE}"/>
          </ac:spMkLst>
        </pc:spChg>
        <pc:spChg chg="mod">
          <ac:chgData name="Sells, Sarah" userId="5842b628-cdd2-41f4-af1c-7048bc5a9734" providerId="ADAL" clId="{695B3DC6-872E-432D-B2D5-7C135B5EA3C2}" dt="2024-05-06T15:22:47.140" v="209"/>
          <ac:spMkLst>
            <pc:docMk/>
            <pc:sldMk cId="0" sldId="274"/>
            <ac:spMk id="9" creationId="{4A77599A-EC18-7163-5D1B-CD9D136AC7BF}"/>
          </ac:spMkLst>
        </pc:spChg>
        <pc:spChg chg="mod">
          <ac:chgData name="Sells, Sarah" userId="5842b628-cdd2-41f4-af1c-7048bc5a9734" providerId="ADAL" clId="{695B3DC6-872E-432D-B2D5-7C135B5EA3C2}" dt="2024-05-06T15:22:47.140" v="209"/>
          <ac:spMkLst>
            <pc:docMk/>
            <pc:sldMk cId="0" sldId="274"/>
            <ac:spMk id="10" creationId="{E1E9817B-7498-2E26-F3CB-19967E77C6F6}"/>
          </ac:spMkLst>
        </pc:spChg>
        <pc:spChg chg="mod">
          <ac:chgData name="Sells, Sarah" userId="5842b628-cdd2-41f4-af1c-7048bc5a9734" providerId="ADAL" clId="{695B3DC6-872E-432D-B2D5-7C135B5EA3C2}" dt="2024-05-06T15:22:47.140" v="209"/>
          <ac:spMkLst>
            <pc:docMk/>
            <pc:sldMk cId="0" sldId="274"/>
            <ac:spMk id="11" creationId="{0ABDF396-2E85-A6EC-F871-99581BF90A8E}"/>
          </ac:spMkLst>
        </pc:spChg>
        <pc:spChg chg="mod">
          <ac:chgData name="Sells, Sarah" userId="5842b628-cdd2-41f4-af1c-7048bc5a9734" providerId="ADAL" clId="{695B3DC6-872E-432D-B2D5-7C135B5EA3C2}" dt="2024-05-06T15:22:47.140" v="209"/>
          <ac:spMkLst>
            <pc:docMk/>
            <pc:sldMk cId="0" sldId="274"/>
            <ac:spMk id="12" creationId="{61622EB6-2887-33BD-19B4-9F0454338CB7}"/>
          </ac:spMkLst>
        </pc:spChg>
        <pc:spChg chg="mod">
          <ac:chgData name="Sells, Sarah" userId="5842b628-cdd2-41f4-af1c-7048bc5a9734" providerId="ADAL" clId="{695B3DC6-872E-432D-B2D5-7C135B5EA3C2}" dt="2024-05-06T15:22:47.140" v="209"/>
          <ac:spMkLst>
            <pc:docMk/>
            <pc:sldMk cId="0" sldId="274"/>
            <ac:spMk id="13" creationId="{06A62155-F9C1-F347-40E0-04FA37EB77DF}"/>
          </ac:spMkLst>
        </pc:spChg>
        <pc:spChg chg="mod">
          <ac:chgData name="Sells, Sarah" userId="5842b628-cdd2-41f4-af1c-7048bc5a9734" providerId="ADAL" clId="{695B3DC6-872E-432D-B2D5-7C135B5EA3C2}" dt="2024-05-06T15:22:47.140" v="209"/>
          <ac:spMkLst>
            <pc:docMk/>
            <pc:sldMk cId="0" sldId="274"/>
            <ac:spMk id="14" creationId="{C750FDEA-7E9B-C4E9-F889-724E803D0B10}"/>
          </ac:spMkLst>
        </pc:spChg>
        <pc:spChg chg="mod">
          <ac:chgData name="Sells, Sarah" userId="5842b628-cdd2-41f4-af1c-7048bc5a9734" providerId="ADAL" clId="{695B3DC6-872E-432D-B2D5-7C135B5EA3C2}" dt="2024-05-06T15:23:15.168" v="221" actId="14100"/>
          <ac:spMkLst>
            <pc:docMk/>
            <pc:sldMk cId="0" sldId="274"/>
            <ac:spMk id="18" creationId="{F80BA202-C827-11DD-4D00-50A8417137F6}"/>
          </ac:spMkLst>
        </pc:spChg>
        <pc:spChg chg="mod">
          <ac:chgData name="Sells, Sarah" userId="5842b628-cdd2-41f4-af1c-7048bc5a9734" providerId="ADAL" clId="{695B3DC6-872E-432D-B2D5-7C135B5EA3C2}" dt="2024-05-06T15:23:15.168" v="221" actId="14100"/>
          <ac:spMkLst>
            <pc:docMk/>
            <pc:sldMk cId="0" sldId="274"/>
            <ac:spMk id="19" creationId="{26C18B91-D413-EC96-19FE-06BE56DB1EB8}"/>
          </ac:spMkLst>
        </pc:spChg>
        <pc:spChg chg="mod">
          <ac:chgData name="Sells, Sarah" userId="5842b628-cdd2-41f4-af1c-7048bc5a9734" providerId="ADAL" clId="{695B3DC6-872E-432D-B2D5-7C135B5EA3C2}" dt="2024-05-06T15:23:15.168" v="221" actId="14100"/>
          <ac:spMkLst>
            <pc:docMk/>
            <pc:sldMk cId="0" sldId="274"/>
            <ac:spMk id="20" creationId="{041E72AC-49DD-9572-7922-173A2E364FF6}"/>
          </ac:spMkLst>
        </pc:spChg>
        <pc:spChg chg="mod">
          <ac:chgData name="Sells, Sarah" userId="5842b628-cdd2-41f4-af1c-7048bc5a9734" providerId="ADAL" clId="{695B3DC6-872E-432D-B2D5-7C135B5EA3C2}" dt="2024-05-06T15:23:15.168" v="221" actId="14100"/>
          <ac:spMkLst>
            <pc:docMk/>
            <pc:sldMk cId="0" sldId="274"/>
            <ac:spMk id="21" creationId="{A05E3D15-5C31-5B8C-036D-2741D26B3278}"/>
          </ac:spMkLst>
        </pc:spChg>
        <pc:spChg chg="mod">
          <ac:chgData name="Sells, Sarah" userId="5842b628-cdd2-41f4-af1c-7048bc5a9734" providerId="ADAL" clId="{695B3DC6-872E-432D-B2D5-7C135B5EA3C2}" dt="2024-05-06T15:23:15.168" v="221" actId="14100"/>
          <ac:spMkLst>
            <pc:docMk/>
            <pc:sldMk cId="0" sldId="274"/>
            <ac:spMk id="22" creationId="{ADEBF3E7-C85B-7BBB-2CB7-0E47FD04E341}"/>
          </ac:spMkLst>
        </pc:spChg>
        <pc:spChg chg="mod">
          <ac:chgData name="Sells, Sarah" userId="5842b628-cdd2-41f4-af1c-7048bc5a9734" providerId="ADAL" clId="{695B3DC6-872E-432D-B2D5-7C135B5EA3C2}" dt="2024-05-06T15:23:15.168" v="221" actId="14100"/>
          <ac:spMkLst>
            <pc:docMk/>
            <pc:sldMk cId="0" sldId="274"/>
            <ac:spMk id="26" creationId="{EFA881FF-6189-9935-F396-0730BF75FD98}"/>
          </ac:spMkLst>
        </pc:spChg>
        <pc:spChg chg="mod">
          <ac:chgData name="Sells, Sarah" userId="5842b628-cdd2-41f4-af1c-7048bc5a9734" providerId="ADAL" clId="{695B3DC6-872E-432D-B2D5-7C135B5EA3C2}" dt="2024-05-06T15:23:15.168" v="221" actId="14100"/>
          <ac:spMkLst>
            <pc:docMk/>
            <pc:sldMk cId="0" sldId="274"/>
            <ac:spMk id="27" creationId="{04A38392-F478-57B1-370C-02F1E62D85F8}"/>
          </ac:spMkLst>
        </pc:spChg>
        <pc:spChg chg="mod">
          <ac:chgData name="Sells, Sarah" userId="5842b628-cdd2-41f4-af1c-7048bc5a9734" providerId="ADAL" clId="{695B3DC6-872E-432D-B2D5-7C135B5EA3C2}" dt="2024-05-06T15:23:15.168" v="221" actId="14100"/>
          <ac:spMkLst>
            <pc:docMk/>
            <pc:sldMk cId="0" sldId="274"/>
            <ac:spMk id="28" creationId="{0905E578-8C40-519C-A56D-C21C22B50828}"/>
          </ac:spMkLst>
        </pc:spChg>
        <pc:spChg chg="mod">
          <ac:chgData name="Sells, Sarah" userId="5842b628-cdd2-41f4-af1c-7048bc5a9734" providerId="ADAL" clId="{695B3DC6-872E-432D-B2D5-7C135B5EA3C2}" dt="2024-05-06T15:23:15.168" v="221" actId="14100"/>
          <ac:spMkLst>
            <pc:docMk/>
            <pc:sldMk cId="0" sldId="274"/>
            <ac:spMk id="29" creationId="{625BCBBF-9A0E-673D-B6D0-55EC861D8659}"/>
          </ac:spMkLst>
        </pc:spChg>
        <pc:spChg chg="mod">
          <ac:chgData name="Sells, Sarah" userId="5842b628-cdd2-41f4-af1c-7048bc5a9734" providerId="ADAL" clId="{695B3DC6-872E-432D-B2D5-7C135B5EA3C2}" dt="2024-05-06T15:23:15.168" v="221" actId="14100"/>
          <ac:spMkLst>
            <pc:docMk/>
            <pc:sldMk cId="0" sldId="274"/>
            <ac:spMk id="30" creationId="{2A76DE30-7BAD-5422-7101-6A45E522509F}"/>
          </ac:spMkLst>
        </pc:spChg>
        <pc:spChg chg="mod">
          <ac:chgData name="Sells, Sarah" userId="5842b628-cdd2-41f4-af1c-7048bc5a9734" providerId="ADAL" clId="{695B3DC6-872E-432D-B2D5-7C135B5EA3C2}" dt="2024-05-06T15:23:15.168" v="221" actId="14100"/>
          <ac:spMkLst>
            <pc:docMk/>
            <pc:sldMk cId="0" sldId="274"/>
            <ac:spMk id="31" creationId="{C2F10CE5-2C4B-307E-51AE-352DC6EDE206}"/>
          </ac:spMkLst>
        </pc:spChg>
        <pc:spChg chg="mod">
          <ac:chgData name="Sells, Sarah" userId="5842b628-cdd2-41f4-af1c-7048bc5a9734" providerId="ADAL" clId="{695B3DC6-872E-432D-B2D5-7C135B5EA3C2}" dt="2024-05-06T15:23:15.168" v="221" actId="14100"/>
          <ac:spMkLst>
            <pc:docMk/>
            <pc:sldMk cId="0" sldId="274"/>
            <ac:spMk id="32" creationId="{87689238-698D-1F6A-59C0-E594F35A01E2}"/>
          </ac:spMkLst>
        </pc:spChg>
        <pc:spChg chg="mod">
          <ac:chgData name="Sells, Sarah" userId="5842b628-cdd2-41f4-af1c-7048bc5a9734" providerId="ADAL" clId="{695B3DC6-872E-432D-B2D5-7C135B5EA3C2}" dt="2024-05-06T15:23:15.168" v="221" actId="14100"/>
          <ac:spMkLst>
            <pc:docMk/>
            <pc:sldMk cId="0" sldId="274"/>
            <ac:spMk id="33" creationId="{B7F339F1-78E7-6A30-BEBA-B1A7EF76BF10}"/>
          </ac:spMkLst>
        </pc:spChg>
        <pc:spChg chg="mod">
          <ac:chgData name="Sells, Sarah" userId="5842b628-cdd2-41f4-af1c-7048bc5a9734" providerId="ADAL" clId="{695B3DC6-872E-432D-B2D5-7C135B5EA3C2}" dt="2024-05-06T15:23:15.168" v="221" actId="14100"/>
          <ac:spMkLst>
            <pc:docMk/>
            <pc:sldMk cId="0" sldId="274"/>
            <ac:spMk id="34" creationId="{401D7FB4-AEC2-7668-E212-88E54B1A456E}"/>
          </ac:spMkLst>
        </pc:spChg>
        <pc:spChg chg="mod">
          <ac:chgData name="Sells, Sarah" userId="5842b628-cdd2-41f4-af1c-7048bc5a9734" providerId="ADAL" clId="{695B3DC6-872E-432D-B2D5-7C135B5EA3C2}" dt="2024-05-06T15:23:15.168" v="221" actId="14100"/>
          <ac:spMkLst>
            <pc:docMk/>
            <pc:sldMk cId="0" sldId="274"/>
            <ac:spMk id="35" creationId="{3B11B2BB-4E8A-3EAC-735A-889C490865F1}"/>
          </ac:spMkLst>
        </pc:spChg>
        <pc:spChg chg="mod">
          <ac:chgData name="Sells, Sarah" userId="5842b628-cdd2-41f4-af1c-7048bc5a9734" providerId="ADAL" clId="{695B3DC6-872E-432D-B2D5-7C135B5EA3C2}" dt="2024-05-06T15:23:15.168" v="221" actId="14100"/>
          <ac:spMkLst>
            <pc:docMk/>
            <pc:sldMk cId="0" sldId="274"/>
            <ac:spMk id="36" creationId="{F4D3FC6F-B492-C988-D46A-699F6A615AD0}"/>
          </ac:spMkLst>
        </pc:spChg>
        <pc:spChg chg="mod">
          <ac:chgData name="Sells, Sarah" userId="5842b628-cdd2-41f4-af1c-7048bc5a9734" providerId="ADAL" clId="{695B3DC6-872E-432D-B2D5-7C135B5EA3C2}" dt="2024-05-06T15:23:15.168" v="221" actId="14100"/>
          <ac:spMkLst>
            <pc:docMk/>
            <pc:sldMk cId="0" sldId="274"/>
            <ac:spMk id="37" creationId="{6138E65A-DB36-977F-EBF5-8BDA7902A10C}"/>
          </ac:spMkLst>
        </pc:spChg>
        <pc:spChg chg="mod">
          <ac:chgData name="Sells, Sarah" userId="5842b628-cdd2-41f4-af1c-7048bc5a9734" providerId="ADAL" clId="{695B3DC6-872E-432D-B2D5-7C135B5EA3C2}" dt="2024-05-06T15:22:32.262" v="207" actId="207"/>
          <ac:spMkLst>
            <pc:docMk/>
            <pc:sldMk cId="0" sldId="274"/>
            <ac:spMk id="106" creationId="{00000000-0000-0000-0000-000000000000}"/>
          </ac:spMkLst>
        </pc:spChg>
        <pc:spChg chg="mod">
          <ac:chgData name="Sells, Sarah" userId="5842b628-cdd2-41f4-af1c-7048bc5a9734" providerId="ADAL" clId="{695B3DC6-872E-432D-B2D5-7C135B5EA3C2}" dt="2024-05-06T15:22:32.262" v="207" actId="207"/>
          <ac:spMkLst>
            <pc:docMk/>
            <pc:sldMk cId="0" sldId="274"/>
            <ac:spMk id="132" creationId="{00000000-0000-0000-0000-000000000000}"/>
          </ac:spMkLst>
        </pc:spChg>
        <pc:spChg chg="mod">
          <ac:chgData name="Sells, Sarah" userId="5842b628-cdd2-41f4-af1c-7048bc5a9734" providerId="ADAL" clId="{695B3DC6-872E-432D-B2D5-7C135B5EA3C2}" dt="2024-05-06T15:22:32.262" v="207" actId="207"/>
          <ac:spMkLst>
            <pc:docMk/>
            <pc:sldMk cId="0" sldId="274"/>
            <ac:spMk id="133" creationId="{00000000-0000-0000-0000-000000000000}"/>
          </ac:spMkLst>
        </pc:spChg>
        <pc:grpChg chg="add del mod">
          <ac:chgData name="Sells, Sarah" userId="5842b628-cdd2-41f4-af1c-7048bc5a9734" providerId="ADAL" clId="{695B3DC6-872E-432D-B2D5-7C135B5EA3C2}" dt="2024-05-06T15:22:51.107" v="210" actId="478"/>
          <ac:grpSpMkLst>
            <pc:docMk/>
            <pc:sldMk cId="0" sldId="274"/>
            <ac:grpSpMk id="2" creationId="{C26C3181-FB6D-974A-2E6D-110D4EE65A67}"/>
          </ac:grpSpMkLst>
        </pc:grpChg>
        <pc:grpChg chg="mod">
          <ac:chgData name="Sells, Sarah" userId="5842b628-cdd2-41f4-af1c-7048bc5a9734" providerId="ADAL" clId="{695B3DC6-872E-432D-B2D5-7C135B5EA3C2}" dt="2024-05-06T15:22:47.140" v="209"/>
          <ac:grpSpMkLst>
            <pc:docMk/>
            <pc:sldMk cId="0" sldId="274"/>
            <ac:grpSpMk id="3" creationId="{DEDF7AD8-C412-2340-6DD8-9DDA3363D274}"/>
          </ac:grpSpMkLst>
        </pc:grpChg>
        <pc:grpChg chg="add mod">
          <ac:chgData name="Sells, Sarah" userId="5842b628-cdd2-41f4-af1c-7048bc5a9734" providerId="ADAL" clId="{695B3DC6-872E-432D-B2D5-7C135B5EA3C2}" dt="2024-05-06T15:23:15.168" v="221" actId="14100"/>
          <ac:grpSpMkLst>
            <pc:docMk/>
            <pc:sldMk cId="0" sldId="274"/>
            <ac:grpSpMk id="15" creationId="{B6EB9B68-3B2F-7E5E-7A5E-C763E675EB14}"/>
          </ac:grpSpMkLst>
        </pc:grpChg>
        <pc:grpChg chg="mod">
          <ac:chgData name="Sells, Sarah" userId="5842b628-cdd2-41f4-af1c-7048bc5a9734" providerId="ADAL" clId="{695B3DC6-872E-432D-B2D5-7C135B5EA3C2}" dt="2024-05-06T15:23:15.168" v="221" actId="14100"/>
          <ac:grpSpMkLst>
            <pc:docMk/>
            <pc:sldMk cId="0" sldId="274"/>
            <ac:grpSpMk id="16" creationId="{A39FCE3F-9FBA-259E-629B-FA6C70F3AFF7}"/>
          </ac:grpSpMkLst>
        </pc:grpChg>
        <pc:grpChg chg="mod">
          <ac:chgData name="Sells, Sarah" userId="5842b628-cdd2-41f4-af1c-7048bc5a9734" providerId="ADAL" clId="{695B3DC6-872E-432D-B2D5-7C135B5EA3C2}" dt="2024-05-06T15:23:15.168" v="221" actId="14100"/>
          <ac:grpSpMkLst>
            <pc:docMk/>
            <pc:sldMk cId="0" sldId="274"/>
            <ac:grpSpMk id="17" creationId="{6AA0A82C-1068-9C9D-489A-8968CB40ED6B}"/>
          </ac:grpSpMkLst>
        </pc:grpChg>
        <pc:grpChg chg="mod">
          <ac:chgData name="Sells, Sarah" userId="5842b628-cdd2-41f4-af1c-7048bc5a9734" providerId="ADAL" clId="{695B3DC6-872E-432D-B2D5-7C135B5EA3C2}" dt="2024-05-06T15:23:15.168" v="221" actId="14100"/>
          <ac:grpSpMkLst>
            <pc:docMk/>
            <pc:sldMk cId="0" sldId="274"/>
            <ac:grpSpMk id="23" creationId="{F0142338-B8A1-7E61-C696-1C2FD903C021}"/>
          </ac:grpSpMkLst>
        </pc:grpChg>
        <pc:grpChg chg="mod">
          <ac:chgData name="Sells, Sarah" userId="5842b628-cdd2-41f4-af1c-7048bc5a9734" providerId="ADAL" clId="{695B3DC6-872E-432D-B2D5-7C135B5EA3C2}" dt="2024-05-06T15:23:15.168" v="221" actId="14100"/>
          <ac:grpSpMkLst>
            <pc:docMk/>
            <pc:sldMk cId="0" sldId="274"/>
            <ac:grpSpMk id="24" creationId="{57D9610A-2CF3-3978-B396-3041C05E37D9}"/>
          </ac:grpSpMkLst>
        </pc:grpChg>
        <pc:grpChg chg="mod">
          <ac:chgData name="Sells, Sarah" userId="5842b628-cdd2-41f4-af1c-7048bc5a9734" providerId="ADAL" clId="{695B3DC6-872E-432D-B2D5-7C135B5EA3C2}" dt="2024-05-06T15:23:15.168" v="221" actId="14100"/>
          <ac:grpSpMkLst>
            <pc:docMk/>
            <pc:sldMk cId="0" sldId="274"/>
            <ac:grpSpMk id="25" creationId="{CE7E224F-3632-2EF2-6215-884B31361A80}"/>
          </ac:grpSpMkLst>
        </pc:grpChg>
        <pc:grpChg chg="del">
          <ac:chgData name="Sells, Sarah" userId="5842b628-cdd2-41f4-af1c-7048bc5a9734" providerId="ADAL" clId="{695B3DC6-872E-432D-B2D5-7C135B5EA3C2}" dt="2024-05-06T15:22:46.837" v="208" actId="478"/>
          <ac:grpSpMkLst>
            <pc:docMk/>
            <pc:sldMk cId="0" sldId="274"/>
            <ac:grpSpMk id="107" creationId="{00000000-0000-0000-0000-000000000000}"/>
          </ac:grpSpMkLst>
        </pc:grpChg>
      </pc:sldChg>
      <pc:sldChg chg="addSp delSp modSp add del mod">
        <pc:chgData name="Sells, Sarah" userId="5842b628-cdd2-41f4-af1c-7048bc5a9734" providerId="ADAL" clId="{695B3DC6-872E-432D-B2D5-7C135B5EA3C2}" dt="2024-05-06T19:12:22.813" v="1201" actId="47"/>
        <pc:sldMkLst>
          <pc:docMk/>
          <pc:sldMk cId="0" sldId="278"/>
        </pc:sldMkLst>
        <pc:spChg chg="add mod">
          <ac:chgData name="Sells, Sarah" userId="5842b628-cdd2-41f4-af1c-7048bc5a9734" providerId="ADAL" clId="{695B3DC6-872E-432D-B2D5-7C135B5EA3C2}" dt="2024-05-06T15:59:11.861" v="456" actId="948"/>
          <ac:spMkLst>
            <pc:docMk/>
            <pc:sldMk cId="0" sldId="278"/>
            <ac:spMk id="3" creationId="{6CE4B46C-C039-72BF-05BD-4ACC46673EA7}"/>
          </ac:spMkLst>
        </pc:spChg>
        <pc:spChg chg="add del">
          <ac:chgData name="Sells, Sarah" userId="5842b628-cdd2-41f4-af1c-7048bc5a9734" providerId="ADAL" clId="{695B3DC6-872E-432D-B2D5-7C135B5EA3C2}" dt="2024-05-06T15:53:21.050" v="446" actId="22"/>
          <ac:spMkLst>
            <pc:docMk/>
            <pc:sldMk cId="0" sldId="278"/>
            <ac:spMk id="5" creationId="{C3613C6D-08D7-9E9F-870A-05066FCBB320}"/>
          </ac:spMkLst>
        </pc:spChg>
        <pc:spChg chg="del mod">
          <ac:chgData name="Sells, Sarah" userId="5842b628-cdd2-41f4-af1c-7048bc5a9734" providerId="ADAL" clId="{695B3DC6-872E-432D-B2D5-7C135B5EA3C2}" dt="2024-05-06T15:53:06.256" v="441" actId="478"/>
          <ac:spMkLst>
            <pc:docMk/>
            <pc:sldMk cId="0" sldId="278"/>
            <ac:spMk id="283" creationId="{00000000-0000-0000-0000-000000000000}"/>
          </ac:spMkLst>
        </pc:spChg>
        <pc:spChg chg="mod">
          <ac:chgData name="Sells, Sarah" userId="5842b628-cdd2-41f4-af1c-7048bc5a9734" providerId="ADAL" clId="{695B3DC6-872E-432D-B2D5-7C135B5EA3C2}" dt="2024-05-06T15:53:01.553" v="440" actId="14100"/>
          <ac:spMkLst>
            <pc:docMk/>
            <pc:sldMk cId="0" sldId="278"/>
            <ac:spMk id="284" creationId="{00000000-0000-0000-0000-000000000000}"/>
          </ac:spMkLst>
        </pc:spChg>
        <pc:grpChg chg="del">
          <ac:chgData name="Sells, Sarah" userId="5842b628-cdd2-41f4-af1c-7048bc5a9734" providerId="ADAL" clId="{695B3DC6-872E-432D-B2D5-7C135B5EA3C2}" dt="2024-05-06T15:53:08.030" v="443" actId="478"/>
          <ac:grpSpMkLst>
            <pc:docMk/>
            <pc:sldMk cId="0" sldId="278"/>
            <ac:grpSpMk id="279" creationId="{00000000-0000-0000-0000-000000000000}"/>
          </ac:grpSpMkLst>
        </pc:grpChg>
      </pc:sldChg>
      <pc:sldChg chg="modSp add del mod">
        <pc:chgData name="Sells, Sarah" userId="5842b628-cdd2-41f4-af1c-7048bc5a9734" providerId="ADAL" clId="{695B3DC6-872E-432D-B2D5-7C135B5EA3C2}" dt="2024-05-06T16:00:06.352" v="465" actId="47"/>
        <pc:sldMkLst>
          <pc:docMk/>
          <pc:sldMk cId="0" sldId="279"/>
        </pc:sldMkLst>
        <pc:spChg chg="mod">
          <ac:chgData name="Sells, Sarah" userId="5842b628-cdd2-41f4-af1c-7048bc5a9734" providerId="ADAL" clId="{695B3DC6-872E-432D-B2D5-7C135B5EA3C2}" dt="2024-05-06T15:28:01.310" v="224" actId="27636"/>
          <ac:spMkLst>
            <pc:docMk/>
            <pc:sldMk cId="0" sldId="279"/>
            <ac:spMk id="295" creationId="{00000000-0000-0000-0000-000000000000}"/>
          </ac:spMkLst>
        </pc:spChg>
      </pc:sldChg>
      <pc:sldChg chg="add del">
        <pc:chgData name="Sells, Sarah" userId="5842b628-cdd2-41f4-af1c-7048bc5a9734" providerId="ADAL" clId="{695B3DC6-872E-432D-B2D5-7C135B5EA3C2}" dt="2024-05-06T15:29:24.831" v="277" actId="47"/>
        <pc:sldMkLst>
          <pc:docMk/>
          <pc:sldMk cId="0" sldId="280"/>
        </pc:sldMkLst>
      </pc:sldChg>
      <pc:sldChg chg="modSp del mod">
        <pc:chgData name="Sells, Sarah" userId="5842b628-cdd2-41f4-af1c-7048bc5a9734" providerId="ADAL" clId="{695B3DC6-872E-432D-B2D5-7C135B5EA3C2}" dt="2024-05-06T16:31:16.086" v="1121" actId="47"/>
        <pc:sldMkLst>
          <pc:docMk/>
          <pc:sldMk cId="147892829" sldId="280"/>
        </pc:sldMkLst>
        <pc:spChg chg="mod">
          <ac:chgData name="Sells, Sarah" userId="5842b628-cdd2-41f4-af1c-7048bc5a9734" providerId="ADAL" clId="{695B3DC6-872E-432D-B2D5-7C135B5EA3C2}" dt="2024-05-06T16:30:50.088" v="1114" actId="20577"/>
          <ac:spMkLst>
            <pc:docMk/>
            <pc:sldMk cId="147892829" sldId="280"/>
            <ac:spMk id="4" creationId="{DA12D4E0-86E7-4494-95D9-A7A4119BB39A}"/>
          </ac:spMkLst>
        </pc:spChg>
      </pc:sldChg>
      <pc:sldChg chg="modSp add del mod">
        <pc:chgData name="Sells, Sarah" userId="5842b628-cdd2-41f4-af1c-7048bc5a9734" providerId="ADAL" clId="{695B3DC6-872E-432D-B2D5-7C135B5EA3C2}" dt="2024-05-06T15:30:00.758" v="280" actId="47"/>
        <pc:sldMkLst>
          <pc:docMk/>
          <pc:sldMk cId="0" sldId="281"/>
        </pc:sldMkLst>
        <pc:spChg chg="mod">
          <ac:chgData name="Sells, Sarah" userId="5842b628-cdd2-41f4-af1c-7048bc5a9734" providerId="ADAL" clId="{695B3DC6-872E-432D-B2D5-7C135B5EA3C2}" dt="2024-05-06T15:29:45.636" v="279" actId="12"/>
          <ac:spMkLst>
            <pc:docMk/>
            <pc:sldMk cId="0" sldId="281"/>
            <ac:spMk id="311" creationId="{00000000-0000-0000-0000-000000000000}"/>
          </ac:spMkLst>
        </pc:spChg>
        <pc:spChg chg="mod">
          <ac:chgData name="Sells, Sarah" userId="5842b628-cdd2-41f4-af1c-7048bc5a9734" providerId="ADAL" clId="{695B3DC6-872E-432D-B2D5-7C135B5EA3C2}" dt="2024-05-06T15:28:01.320" v="225" actId="27636"/>
          <ac:spMkLst>
            <pc:docMk/>
            <pc:sldMk cId="0" sldId="281"/>
            <ac:spMk id="312" creationId="{00000000-0000-0000-0000-000000000000}"/>
          </ac:spMkLst>
        </pc:spChg>
      </pc:sldChg>
      <pc:sldChg chg="modSp del mod">
        <pc:chgData name="Sells, Sarah" userId="5842b628-cdd2-41f4-af1c-7048bc5a9734" providerId="ADAL" clId="{695B3DC6-872E-432D-B2D5-7C135B5EA3C2}" dt="2024-05-06T16:31:26.482" v="1124" actId="47"/>
        <pc:sldMkLst>
          <pc:docMk/>
          <pc:sldMk cId="259155720" sldId="281"/>
        </pc:sldMkLst>
        <pc:spChg chg="mod">
          <ac:chgData name="Sells, Sarah" userId="5842b628-cdd2-41f4-af1c-7048bc5a9734" providerId="ADAL" clId="{695B3DC6-872E-432D-B2D5-7C135B5EA3C2}" dt="2024-05-06T16:21:54.305" v="983" actId="27636"/>
          <ac:spMkLst>
            <pc:docMk/>
            <pc:sldMk cId="259155720" sldId="281"/>
            <ac:spMk id="4" creationId="{DA12D4E0-86E7-4494-95D9-A7A4119BB39A}"/>
          </ac:spMkLst>
        </pc:spChg>
      </pc:sldChg>
      <pc:sldChg chg="modSp add del mod">
        <pc:chgData name="Sells, Sarah" userId="5842b628-cdd2-41f4-af1c-7048bc5a9734" providerId="ADAL" clId="{695B3DC6-872E-432D-B2D5-7C135B5EA3C2}" dt="2024-05-06T16:00:54.794" v="540" actId="47"/>
        <pc:sldMkLst>
          <pc:docMk/>
          <pc:sldMk cId="0" sldId="282"/>
        </pc:sldMkLst>
        <pc:spChg chg="mod">
          <ac:chgData name="Sells, Sarah" userId="5842b628-cdd2-41f4-af1c-7048bc5a9734" providerId="ADAL" clId="{695B3DC6-872E-432D-B2D5-7C135B5EA3C2}" dt="2024-05-06T15:30:03.484" v="281" actId="20577"/>
          <ac:spMkLst>
            <pc:docMk/>
            <pc:sldMk cId="0" sldId="282"/>
            <ac:spMk id="319" creationId="{00000000-0000-0000-0000-000000000000}"/>
          </ac:spMkLst>
        </pc:spChg>
        <pc:spChg chg="mod">
          <ac:chgData name="Sells, Sarah" userId="5842b628-cdd2-41f4-af1c-7048bc5a9734" providerId="ADAL" clId="{695B3DC6-872E-432D-B2D5-7C135B5EA3C2}" dt="2024-05-06T15:30:27.304" v="284" actId="20577"/>
          <ac:spMkLst>
            <pc:docMk/>
            <pc:sldMk cId="0" sldId="282"/>
            <ac:spMk id="321" creationId="{00000000-0000-0000-0000-000000000000}"/>
          </ac:spMkLst>
        </pc:spChg>
        <pc:spChg chg="mod">
          <ac:chgData name="Sells, Sarah" userId="5842b628-cdd2-41f4-af1c-7048bc5a9734" providerId="ADAL" clId="{695B3DC6-872E-432D-B2D5-7C135B5EA3C2}" dt="2024-05-06T15:28:01.328" v="226" actId="27636"/>
          <ac:spMkLst>
            <pc:docMk/>
            <pc:sldMk cId="0" sldId="282"/>
            <ac:spMk id="322" creationId="{00000000-0000-0000-0000-000000000000}"/>
          </ac:spMkLst>
        </pc:spChg>
      </pc:sldChg>
      <pc:sldChg chg="modSp del mod">
        <pc:chgData name="Sells, Sarah" userId="5842b628-cdd2-41f4-af1c-7048bc5a9734" providerId="ADAL" clId="{695B3DC6-872E-432D-B2D5-7C135B5EA3C2}" dt="2024-05-06T16:32:05.372" v="1132" actId="47"/>
        <pc:sldMkLst>
          <pc:docMk/>
          <pc:sldMk cId="3751832068" sldId="282"/>
        </pc:sldMkLst>
        <pc:spChg chg="mod">
          <ac:chgData name="Sells, Sarah" userId="5842b628-cdd2-41f4-af1c-7048bc5a9734" providerId="ADAL" clId="{695B3DC6-872E-432D-B2D5-7C135B5EA3C2}" dt="2024-05-06T16:21:54.307" v="984" actId="27636"/>
          <ac:spMkLst>
            <pc:docMk/>
            <pc:sldMk cId="3751832068" sldId="282"/>
            <ac:spMk id="4" creationId="{DA12D4E0-86E7-4494-95D9-A7A4119BB39A}"/>
          </ac:spMkLst>
        </pc:spChg>
      </pc:sldChg>
      <pc:sldChg chg="modSp add del mod">
        <pc:chgData name="Sells, Sarah" userId="5842b628-cdd2-41f4-af1c-7048bc5a9734" providerId="ADAL" clId="{695B3DC6-872E-432D-B2D5-7C135B5EA3C2}" dt="2024-05-06T16:01:36.975" v="583" actId="47"/>
        <pc:sldMkLst>
          <pc:docMk/>
          <pc:sldMk cId="0" sldId="283"/>
        </pc:sldMkLst>
        <pc:spChg chg="mod">
          <ac:chgData name="Sells, Sarah" userId="5842b628-cdd2-41f4-af1c-7048bc5a9734" providerId="ADAL" clId="{695B3DC6-872E-432D-B2D5-7C135B5EA3C2}" dt="2024-05-06T15:31:33.381" v="288" actId="20577"/>
          <ac:spMkLst>
            <pc:docMk/>
            <pc:sldMk cId="0" sldId="283"/>
            <ac:spMk id="331" creationId="{00000000-0000-0000-0000-000000000000}"/>
          </ac:spMkLst>
        </pc:spChg>
        <pc:spChg chg="mod">
          <ac:chgData name="Sells, Sarah" userId="5842b628-cdd2-41f4-af1c-7048bc5a9734" providerId="ADAL" clId="{695B3DC6-872E-432D-B2D5-7C135B5EA3C2}" dt="2024-05-06T15:28:01.333" v="227" actId="27636"/>
          <ac:spMkLst>
            <pc:docMk/>
            <pc:sldMk cId="0" sldId="283"/>
            <ac:spMk id="332" creationId="{00000000-0000-0000-0000-000000000000}"/>
          </ac:spMkLst>
        </pc:spChg>
      </pc:sldChg>
      <pc:sldChg chg="modSp add del mod">
        <pc:chgData name="Sells, Sarah" userId="5842b628-cdd2-41f4-af1c-7048bc5a9734" providerId="ADAL" clId="{695B3DC6-872E-432D-B2D5-7C135B5EA3C2}" dt="2024-05-06T16:03:00.416" v="607" actId="47"/>
        <pc:sldMkLst>
          <pc:docMk/>
          <pc:sldMk cId="0" sldId="284"/>
        </pc:sldMkLst>
        <pc:spChg chg="mod">
          <ac:chgData name="Sells, Sarah" userId="5842b628-cdd2-41f4-af1c-7048bc5a9734" providerId="ADAL" clId="{695B3DC6-872E-432D-B2D5-7C135B5EA3C2}" dt="2024-05-06T15:34:02.168" v="319" actId="403"/>
          <ac:spMkLst>
            <pc:docMk/>
            <pc:sldMk cId="0" sldId="284"/>
            <ac:spMk id="341" creationId="{00000000-0000-0000-0000-000000000000}"/>
          </ac:spMkLst>
        </pc:spChg>
        <pc:spChg chg="mod">
          <ac:chgData name="Sells, Sarah" userId="5842b628-cdd2-41f4-af1c-7048bc5a9734" providerId="ADAL" clId="{695B3DC6-872E-432D-B2D5-7C135B5EA3C2}" dt="2024-05-06T15:28:01.337" v="228" actId="27636"/>
          <ac:spMkLst>
            <pc:docMk/>
            <pc:sldMk cId="0" sldId="284"/>
            <ac:spMk id="342" creationId="{00000000-0000-0000-0000-000000000000}"/>
          </ac:spMkLst>
        </pc:spChg>
      </pc:sldChg>
      <pc:sldChg chg="modSp add del mod">
        <pc:chgData name="Sells, Sarah" userId="5842b628-cdd2-41f4-af1c-7048bc5a9734" providerId="ADAL" clId="{695B3DC6-872E-432D-B2D5-7C135B5EA3C2}" dt="2024-05-06T15:34:17.792" v="321" actId="47"/>
        <pc:sldMkLst>
          <pc:docMk/>
          <pc:sldMk cId="0" sldId="285"/>
        </pc:sldMkLst>
        <pc:spChg chg="mod">
          <ac:chgData name="Sells, Sarah" userId="5842b628-cdd2-41f4-af1c-7048bc5a9734" providerId="ADAL" clId="{695B3DC6-872E-432D-B2D5-7C135B5EA3C2}" dt="2024-05-06T15:34:10.918" v="320" actId="207"/>
          <ac:spMkLst>
            <pc:docMk/>
            <pc:sldMk cId="0" sldId="285"/>
            <ac:spMk id="351" creationId="{00000000-0000-0000-0000-000000000000}"/>
          </ac:spMkLst>
        </pc:spChg>
        <pc:spChg chg="mod">
          <ac:chgData name="Sells, Sarah" userId="5842b628-cdd2-41f4-af1c-7048bc5a9734" providerId="ADAL" clId="{695B3DC6-872E-432D-B2D5-7C135B5EA3C2}" dt="2024-05-06T15:28:01.341" v="229" actId="27636"/>
          <ac:spMkLst>
            <pc:docMk/>
            <pc:sldMk cId="0" sldId="285"/>
            <ac:spMk id="352" creationId="{00000000-0000-0000-0000-000000000000}"/>
          </ac:spMkLst>
        </pc:spChg>
      </pc:sldChg>
      <pc:sldChg chg="modSp add del mod">
        <pc:chgData name="Sells, Sarah" userId="5842b628-cdd2-41f4-af1c-7048bc5a9734" providerId="ADAL" clId="{695B3DC6-872E-432D-B2D5-7C135B5EA3C2}" dt="2024-05-06T16:03:31.177" v="638" actId="47"/>
        <pc:sldMkLst>
          <pc:docMk/>
          <pc:sldMk cId="0" sldId="286"/>
        </pc:sldMkLst>
        <pc:spChg chg="mod">
          <ac:chgData name="Sells, Sarah" userId="5842b628-cdd2-41f4-af1c-7048bc5a9734" providerId="ADAL" clId="{695B3DC6-872E-432D-B2D5-7C135B5EA3C2}" dt="2024-05-06T15:48:40.034" v="324" actId="20577"/>
          <ac:spMkLst>
            <pc:docMk/>
            <pc:sldMk cId="0" sldId="286"/>
            <ac:spMk id="359" creationId="{00000000-0000-0000-0000-000000000000}"/>
          </ac:spMkLst>
        </pc:spChg>
        <pc:spChg chg="mod">
          <ac:chgData name="Sells, Sarah" userId="5842b628-cdd2-41f4-af1c-7048bc5a9734" providerId="ADAL" clId="{695B3DC6-872E-432D-B2D5-7C135B5EA3C2}" dt="2024-05-06T15:49:11.424" v="332" actId="20577"/>
          <ac:spMkLst>
            <pc:docMk/>
            <pc:sldMk cId="0" sldId="286"/>
            <ac:spMk id="361" creationId="{00000000-0000-0000-0000-000000000000}"/>
          </ac:spMkLst>
        </pc:spChg>
        <pc:spChg chg="mod">
          <ac:chgData name="Sells, Sarah" userId="5842b628-cdd2-41f4-af1c-7048bc5a9734" providerId="ADAL" clId="{695B3DC6-872E-432D-B2D5-7C135B5EA3C2}" dt="2024-05-06T15:28:01.345" v="230" actId="27636"/>
          <ac:spMkLst>
            <pc:docMk/>
            <pc:sldMk cId="0" sldId="286"/>
            <ac:spMk id="362" creationId="{00000000-0000-0000-0000-000000000000}"/>
          </ac:spMkLst>
        </pc:spChg>
      </pc:sldChg>
      <pc:sldChg chg="delSp modSp add del mod setBg delDesignElem">
        <pc:chgData name="Sells, Sarah" userId="5842b628-cdd2-41f4-af1c-7048bc5a9734" providerId="ADAL" clId="{695B3DC6-872E-432D-B2D5-7C135B5EA3C2}" dt="2024-05-07T12:36:24.407" v="2075" actId="27636"/>
        <pc:sldMkLst>
          <pc:docMk/>
          <pc:sldMk cId="3167474001" sldId="290"/>
        </pc:sldMkLst>
        <pc:spChg chg="mod">
          <ac:chgData name="Sells, Sarah" userId="5842b628-cdd2-41f4-af1c-7048bc5a9734" providerId="ADAL" clId="{695B3DC6-872E-432D-B2D5-7C135B5EA3C2}" dt="2024-05-07T12:36:24.407" v="2075" actId="27636"/>
          <ac:spMkLst>
            <pc:docMk/>
            <pc:sldMk cId="3167474001" sldId="290"/>
            <ac:spMk id="2" creationId="{0058AE8C-50A8-8CEB-E634-AE499928AE9F}"/>
          </ac:spMkLst>
        </pc:spChg>
        <pc:spChg chg="del">
          <ac:chgData name="Sells, Sarah" userId="5842b628-cdd2-41f4-af1c-7048bc5a9734" providerId="ADAL" clId="{695B3DC6-872E-432D-B2D5-7C135B5EA3C2}" dt="2024-05-07T12:36:24.251" v="2074"/>
          <ac:spMkLst>
            <pc:docMk/>
            <pc:sldMk cId="3167474001" sldId="290"/>
            <ac:spMk id="8" creationId="{100EDD19-6802-4EC3-95CE-CFFAB042CFD6}"/>
          </ac:spMkLst>
        </pc:spChg>
        <pc:spChg chg="del">
          <ac:chgData name="Sells, Sarah" userId="5842b628-cdd2-41f4-af1c-7048bc5a9734" providerId="ADAL" clId="{695B3DC6-872E-432D-B2D5-7C135B5EA3C2}" dt="2024-05-07T12:36:24.251" v="2074"/>
          <ac:spMkLst>
            <pc:docMk/>
            <pc:sldMk cId="3167474001" sldId="290"/>
            <ac:spMk id="10" creationId="{DB17E863-922E-4C26-BD64-E8FD41D28661}"/>
          </ac:spMkLst>
        </pc:spChg>
      </pc:sldChg>
      <pc:sldChg chg="modSp add mod">
        <pc:chgData name="Sells, Sarah" userId="5842b628-cdd2-41f4-af1c-7048bc5a9734" providerId="ADAL" clId="{695B3DC6-872E-432D-B2D5-7C135B5EA3C2}" dt="2024-05-06T19:53:56.782" v="1460" actId="1036"/>
        <pc:sldMkLst>
          <pc:docMk/>
          <pc:sldMk cId="0" sldId="291"/>
        </pc:sldMkLst>
        <pc:spChg chg="mod">
          <ac:chgData name="Sells, Sarah" userId="5842b628-cdd2-41f4-af1c-7048bc5a9734" providerId="ADAL" clId="{695B3DC6-872E-432D-B2D5-7C135B5EA3C2}" dt="2024-05-06T19:52:37.136" v="1450" actId="403"/>
          <ac:spMkLst>
            <pc:docMk/>
            <pc:sldMk cId="0" sldId="291"/>
            <ac:spMk id="392" creationId="{00000000-0000-0000-0000-000000000000}"/>
          </ac:spMkLst>
        </pc:spChg>
        <pc:spChg chg="mod">
          <ac:chgData name="Sells, Sarah" userId="5842b628-cdd2-41f4-af1c-7048bc5a9734" providerId="ADAL" clId="{695B3DC6-872E-432D-B2D5-7C135B5EA3C2}" dt="2024-05-06T19:52:37.136" v="1450" actId="403"/>
          <ac:spMkLst>
            <pc:docMk/>
            <pc:sldMk cId="0" sldId="291"/>
            <ac:spMk id="393" creationId="{00000000-0000-0000-0000-000000000000}"/>
          </ac:spMkLst>
        </pc:spChg>
        <pc:spChg chg="mod">
          <ac:chgData name="Sells, Sarah" userId="5842b628-cdd2-41f4-af1c-7048bc5a9734" providerId="ADAL" clId="{695B3DC6-872E-432D-B2D5-7C135B5EA3C2}" dt="2024-05-06T19:52:37.136" v="1450" actId="403"/>
          <ac:spMkLst>
            <pc:docMk/>
            <pc:sldMk cId="0" sldId="291"/>
            <ac:spMk id="394" creationId="{00000000-0000-0000-0000-000000000000}"/>
          </ac:spMkLst>
        </pc:spChg>
        <pc:spChg chg="mod">
          <ac:chgData name="Sells, Sarah" userId="5842b628-cdd2-41f4-af1c-7048bc5a9734" providerId="ADAL" clId="{695B3DC6-872E-432D-B2D5-7C135B5EA3C2}" dt="2024-05-06T19:52:37.136" v="1450" actId="403"/>
          <ac:spMkLst>
            <pc:docMk/>
            <pc:sldMk cId="0" sldId="291"/>
            <ac:spMk id="395" creationId="{00000000-0000-0000-0000-000000000000}"/>
          </ac:spMkLst>
        </pc:spChg>
        <pc:grpChg chg="mod">
          <ac:chgData name="Sells, Sarah" userId="5842b628-cdd2-41f4-af1c-7048bc5a9734" providerId="ADAL" clId="{695B3DC6-872E-432D-B2D5-7C135B5EA3C2}" dt="2024-05-06T19:53:56.782" v="1460" actId="1036"/>
          <ac:grpSpMkLst>
            <pc:docMk/>
            <pc:sldMk cId="0" sldId="291"/>
            <ac:grpSpMk id="391" creationId="{00000000-0000-0000-0000-000000000000}"/>
          </ac:grpSpMkLst>
        </pc:grpChg>
      </pc:sldChg>
      <pc:sldChg chg="add del">
        <pc:chgData name="Sells, Sarah" userId="5842b628-cdd2-41f4-af1c-7048bc5a9734" providerId="ADAL" clId="{695B3DC6-872E-432D-B2D5-7C135B5EA3C2}" dt="2024-05-06T16:14:52.565" v="923" actId="47"/>
        <pc:sldMkLst>
          <pc:docMk/>
          <pc:sldMk cId="0" sldId="292"/>
        </pc:sldMkLst>
      </pc:sldChg>
      <pc:sldChg chg="add del setBg">
        <pc:chgData name="Sells, Sarah" userId="5842b628-cdd2-41f4-af1c-7048bc5a9734" providerId="ADAL" clId="{695B3DC6-872E-432D-B2D5-7C135B5EA3C2}" dt="2024-05-07T12:36:30.856" v="2076" actId="47"/>
        <pc:sldMkLst>
          <pc:docMk/>
          <pc:sldMk cId="3776952139" sldId="292"/>
        </pc:sldMkLst>
      </pc:sldChg>
      <pc:sldChg chg="modSp add del mod">
        <pc:chgData name="Sells, Sarah" userId="5842b628-cdd2-41f4-af1c-7048bc5a9734" providerId="ADAL" clId="{695B3DC6-872E-432D-B2D5-7C135B5EA3C2}" dt="2024-05-06T19:52:01.944" v="1447" actId="47"/>
        <pc:sldMkLst>
          <pc:docMk/>
          <pc:sldMk cId="0" sldId="293"/>
        </pc:sldMkLst>
        <pc:spChg chg="mod">
          <ac:chgData name="Sells, Sarah" userId="5842b628-cdd2-41f4-af1c-7048bc5a9734" providerId="ADAL" clId="{695B3DC6-872E-432D-B2D5-7C135B5EA3C2}" dt="2024-05-06T16:16:21.212" v="931" actId="20577"/>
          <ac:spMkLst>
            <pc:docMk/>
            <pc:sldMk cId="0" sldId="293"/>
            <ac:spMk id="409" creationId="{00000000-0000-0000-0000-000000000000}"/>
          </ac:spMkLst>
        </pc:spChg>
      </pc:sldChg>
      <pc:sldChg chg="modSp add del mod setBg">
        <pc:chgData name="Sells, Sarah" userId="5842b628-cdd2-41f4-af1c-7048bc5a9734" providerId="ADAL" clId="{695B3DC6-872E-432D-B2D5-7C135B5EA3C2}" dt="2024-05-07T12:36:35.128" v="2077" actId="1076"/>
        <pc:sldMkLst>
          <pc:docMk/>
          <pc:sldMk cId="2631157969" sldId="293"/>
        </pc:sldMkLst>
        <pc:picChg chg="mod">
          <ac:chgData name="Sells, Sarah" userId="5842b628-cdd2-41f4-af1c-7048bc5a9734" providerId="ADAL" clId="{695B3DC6-872E-432D-B2D5-7C135B5EA3C2}" dt="2024-05-07T12:36:35.128" v="2077" actId="1076"/>
          <ac:picMkLst>
            <pc:docMk/>
            <pc:sldMk cId="2631157969" sldId="293"/>
            <ac:picMk id="5" creationId="{D31B9ACD-EBDE-4D64-F49F-97C01B814961}"/>
          </ac:picMkLst>
        </pc:picChg>
      </pc:sldChg>
      <pc:sldChg chg="add del setBg">
        <pc:chgData name="Sells, Sarah" userId="5842b628-cdd2-41f4-af1c-7048bc5a9734" providerId="ADAL" clId="{695B3DC6-872E-432D-B2D5-7C135B5EA3C2}" dt="2024-05-07T12:36:24.251" v="2074"/>
        <pc:sldMkLst>
          <pc:docMk/>
          <pc:sldMk cId="1809942659" sldId="294"/>
        </pc:sldMkLst>
      </pc:sldChg>
      <pc:sldChg chg="addSp delSp modSp add del mod">
        <pc:chgData name="Sells, Sarah" userId="5842b628-cdd2-41f4-af1c-7048bc5a9734" providerId="ADAL" clId="{695B3DC6-872E-432D-B2D5-7C135B5EA3C2}" dt="2024-05-07T03:02:07.206" v="1548" actId="47"/>
        <pc:sldMkLst>
          <pc:docMk/>
          <pc:sldMk cId="3837276968" sldId="354"/>
        </pc:sldMkLst>
        <pc:spChg chg="mod">
          <ac:chgData name="Sells, Sarah" userId="5842b628-cdd2-41f4-af1c-7048bc5a9734" providerId="ADAL" clId="{695B3DC6-872E-432D-B2D5-7C135B5EA3C2}" dt="2024-05-06T19:11:28.110" v="1200" actId="1076"/>
          <ac:spMkLst>
            <pc:docMk/>
            <pc:sldMk cId="3837276968" sldId="354"/>
            <ac:spMk id="2" creationId="{00000000-0000-0000-0000-000000000000}"/>
          </ac:spMkLst>
        </pc:spChg>
        <pc:spChg chg="add mod">
          <ac:chgData name="Sells, Sarah" userId="5842b628-cdd2-41f4-af1c-7048bc5a9734" providerId="ADAL" clId="{695B3DC6-872E-432D-B2D5-7C135B5EA3C2}" dt="2024-05-06T17:40:12.921" v="1139"/>
          <ac:spMkLst>
            <pc:docMk/>
            <pc:sldMk cId="3837276968" sldId="354"/>
            <ac:spMk id="3" creationId="{216EC7FB-B8BE-AB8A-877B-D088F7D2FB1D}"/>
          </ac:spMkLst>
        </pc:spChg>
        <pc:spChg chg="del">
          <ac:chgData name="Sells, Sarah" userId="5842b628-cdd2-41f4-af1c-7048bc5a9734" providerId="ADAL" clId="{695B3DC6-872E-432D-B2D5-7C135B5EA3C2}" dt="2024-05-06T17:40:12.650" v="1138" actId="478"/>
          <ac:spMkLst>
            <pc:docMk/>
            <pc:sldMk cId="3837276968" sldId="354"/>
            <ac:spMk id="143" creationId="{00000000-0000-0000-0000-000000000000}"/>
          </ac:spMkLst>
        </pc:spChg>
      </pc:sldChg>
      <pc:sldChg chg="modSp add del mod">
        <pc:chgData name="Sells, Sarah" userId="5842b628-cdd2-41f4-af1c-7048bc5a9734" providerId="ADAL" clId="{695B3DC6-872E-432D-B2D5-7C135B5EA3C2}" dt="2024-05-07T03:02:07.206" v="1548" actId="47"/>
        <pc:sldMkLst>
          <pc:docMk/>
          <pc:sldMk cId="2551790544" sldId="355"/>
        </pc:sldMkLst>
        <pc:spChg chg="mod">
          <ac:chgData name="Sells, Sarah" userId="5842b628-cdd2-41f4-af1c-7048bc5a9734" providerId="ADAL" clId="{695B3DC6-872E-432D-B2D5-7C135B5EA3C2}" dt="2024-05-06T17:40:39.150" v="1142" actId="403"/>
          <ac:spMkLst>
            <pc:docMk/>
            <pc:sldMk cId="2551790544" sldId="355"/>
            <ac:spMk id="143" creationId="{00000000-0000-0000-0000-000000000000}"/>
          </ac:spMkLst>
        </pc:spChg>
      </pc:sldChg>
      <pc:sldChg chg="modSp add mod">
        <pc:chgData name="Sells, Sarah" userId="5842b628-cdd2-41f4-af1c-7048bc5a9734" providerId="ADAL" clId="{695B3DC6-872E-432D-B2D5-7C135B5EA3C2}" dt="2024-05-07T03:02:48.709" v="1564" actId="20577"/>
        <pc:sldMkLst>
          <pc:docMk/>
          <pc:sldMk cId="3224089912" sldId="356"/>
        </pc:sldMkLst>
        <pc:spChg chg="mod">
          <ac:chgData name="Sells, Sarah" userId="5842b628-cdd2-41f4-af1c-7048bc5a9734" providerId="ADAL" clId="{695B3DC6-872E-432D-B2D5-7C135B5EA3C2}" dt="2024-05-07T03:02:48.709" v="1564" actId="20577"/>
          <ac:spMkLst>
            <pc:docMk/>
            <pc:sldMk cId="3224089912" sldId="356"/>
            <ac:spMk id="3" creationId="{6CE4B46C-C039-72BF-05BD-4ACC46673EA7}"/>
          </ac:spMkLst>
        </pc:spChg>
      </pc:sldChg>
      <pc:sldChg chg="addSp modSp add mod setBg">
        <pc:chgData name="Sells, Sarah" userId="5842b628-cdd2-41f4-af1c-7048bc5a9734" providerId="ADAL" clId="{695B3DC6-872E-432D-B2D5-7C135B5EA3C2}" dt="2024-05-07T12:12:54.856" v="1893" actId="12"/>
        <pc:sldMkLst>
          <pc:docMk/>
          <pc:sldMk cId="589615455" sldId="357"/>
        </pc:sldMkLst>
        <pc:spChg chg="mod">
          <ac:chgData name="Sells, Sarah" userId="5842b628-cdd2-41f4-af1c-7048bc5a9734" providerId="ADAL" clId="{695B3DC6-872E-432D-B2D5-7C135B5EA3C2}" dt="2024-05-07T12:12:54.856" v="1893" actId="12"/>
          <ac:spMkLst>
            <pc:docMk/>
            <pc:sldMk cId="589615455" sldId="357"/>
            <ac:spMk id="3" creationId="{6CE4B46C-C039-72BF-05BD-4ACC46673EA7}"/>
          </ac:spMkLst>
        </pc:spChg>
        <pc:spChg chg="mod">
          <ac:chgData name="Sells, Sarah" userId="5842b628-cdd2-41f4-af1c-7048bc5a9734" providerId="ADAL" clId="{695B3DC6-872E-432D-B2D5-7C135B5EA3C2}" dt="2024-05-07T12:11:56.697" v="1885" actId="403"/>
          <ac:spMkLst>
            <pc:docMk/>
            <pc:sldMk cId="589615455" sldId="357"/>
            <ac:spMk id="284" creationId="{00000000-0000-0000-0000-000000000000}"/>
          </ac:spMkLst>
        </pc:spChg>
        <pc:picChg chg="add mod ord">
          <ac:chgData name="Sells, Sarah" userId="5842b628-cdd2-41f4-af1c-7048bc5a9734" providerId="ADAL" clId="{695B3DC6-872E-432D-B2D5-7C135B5EA3C2}" dt="2024-05-07T03:16:13.341" v="1711" actId="26606"/>
          <ac:picMkLst>
            <pc:docMk/>
            <pc:sldMk cId="589615455" sldId="357"/>
            <ac:picMk id="286" creationId="{64136583-E198-81EC-6F82-B65290F3DF7D}"/>
          </ac:picMkLst>
        </pc:picChg>
        <pc:picChg chg="add">
          <ac:chgData name="Sells, Sarah" userId="5842b628-cdd2-41f4-af1c-7048bc5a9734" providerId="ADAL" clId="{695B3DC6-872E-432D-B2D5-7C135B5EA3C2}" dt="2024-05-07T03:16:13.341" v="1711" actId="26606"/>
          <ac:picMkLst>
            <pc:docMk/>
            <pc:sldMk cId="589615455" sldId="357"/>
            <ac:picMk id="291" creationId="{B536FA4E-0152-4E27-91DA-0FC22D1846BB}"/>
          </ac:picMkLst>
        </pc:picChg>
      </pc:sldChg>
      <pc:sldChg chg="addSp delSp modSp add mod setBg">
        <pc:chgData name="Sells, Sarah" userId="5842b628-cdd2-41f4-af1c-7048bc5a9734" providerId="ADAL" clId="{695B3DC6-872E-432D-B2D5-7C135B5EA3C2}" dt="2024-05-07T12:12:49.596" v="1892" actId="27636"/>
        <pc:sldMkLst>
          <pc:docMk/>
          <pc:sldMk cId="3875465924" sldId="358"/>
        </pc:sldMkLst>
        <pc:spChg chg="mod ord">
          <ac:chgData name="Sells, Sarah" userId="5842b628-cdd2-41f4-af1c-7048bc5a9734" providerId="ADAL" clId="{695B3DC6-872E-432D-B2D5-7C135B5EA3C2}" dt="2024-05-07T12:12:49.596" v="1892" actId="27636"/>
          <ac:spMkLst>
            <pc:docMk/>
            <pc:sldMk cId="3875465924" sldId="358"/>
            <ac:spMk id="3" creationId="{6CE4B46C-C039-72BF-05BD-4ACC46673EA7}"/>
          </ac:spMkLst>
        </pc:spChg>
        <pc:spChg chg="mod">
          <ac:chgData name="Sells, Sarah" userId="5842b628-cdd2-41f4-af1c-7048bc5a9734" providerId="ADAL" clId="{695B3DC6-872E-432D-B2D5-7C135B5EA3C2}" dt="2024-05-07T03:17:08.208" v="1726" actId="26606"/>
          <ac:spMkLst>
            <pc:docMk/>
            <pc:sldMk cId="3875465924" sldId="358"/>
            <ac:spMk id="284" creationId="{00000000-0000-0000-0000-000000000000}"/>
          </ac:spMkLst>
        </pc:spChg>
        <pc:picChg chg="add mod">
          <ac:chgData name="Sells, Sarah" userId="5842b628-cdd2-41f4-af1c-7048bc5a9734" providerId="ADAL" clId="{695B3DC6-872E-432D-B2D5-7C135B5EA3C2}" dt="2024-05-07T03:17:08.208" v="1726" actId="26606"/>
          <ac:picMkLst>
            <pc:docMk/>
            <pc:sldMk cId="3875465924" sldId="358"/>
            <ac:picMk id="4" creationId="{A5F17055-F0AD-AA5B-143F-B7AA346530EB}"/>
          </ac:picMkLst>
        </pc:picChg>
        <pc:picChg chg="add del">
          <ac:chgData name="Sells, Sarah" userId="5842b628-cdd2-41f4-af1c-7048bc5a9734" providerId="ADAL" clId="{695B3DC6-872E-432D-B2D5-7C135B5EA3C2}" dt="2024-05-07T03:16:36.708" v="1720" actId="26606"/>
          <ac:picMkLst>
            <pc:docMk/>
            <pc:sldMk cId="3875465924" sldId="358"/>
            <ac:picMk id="286" creationId="{C4B1B195-8176-E6A2-0121-446C028EB5AA}"/>
          </ac:picMkLst>
        </pc:picChg>
        <pc:picChg chg="add del">
          <ac:chgData name="Sells, Sarah" userId="5842b628-cdd2-41f4-af1c-7048bc5a9734" providerId="ADAL" clId="{695B3DC6-872E-432D-B2D5-7C135B5EA3C2}" dt="2024-05-07T03:17:08.174" v="1725" actId="26606"/>
          <ac:picMkLst>
            <pc:docMk/>
            <pc:sldMk cId="3875465924" sldId="358"/>
            <ac:picMk id="289" creationId="{B536FA4E-0152-4E27-91DA-0FC22D1846BB}"/>
          </ac:picMkLst>
        </pc:picChg>
        <pc:picChg chg="add del">
          <ac:chgData name="Sells, Sarah" userId="5842b628-cdd2-41f4-af1c-7048bc5a9734" providerId="ADAL" clId="{695B3DC6-872E-432D-B2D5-7C135B5EA3C2}" dt="2024-05-07T03:16:36.708" v="1720" actId="26606"/>
          <ac:picMkLst>
            <pc:docMk/>
            <pc:sldMk cId="3875465924" sldId="358"/>
            <ac:picMk id="290" creationId="{4EC70CA5-9B62-42AF-90CB-883CE4ECC58A}"/>
          </ac:picMkLst>
        </pc:picChg>
        <pc:picChg chg="add">
          <ac:chgData name="Sells, Sarah" userId="5842b628-cdd2-41f4-af1c-7048bc5a9734" providerId="ADAL" clId="{695B3DC6-872E-432D-B2D5-7C135B5EA3C2}" dt="2024-05-07T03:17:08.208" v="1726" actId="26606"/>
          <ac:picMkLst>
            <pc:docMk/>
            <pc:sldMk cId="3875465924" sldId="358"/>
            <ac:picMk id="291" creationId="{5615904E-7549-40B6-8293-72FB7642CD20}"/>
          </ac:picMkLst>
        </pc:picChg>
      </pc:sldChg>
      <pc:sldChg chg="addSp modSp add mod setBg">
        <pc:chgData name="Sells, Sarah" userId="5842b628-cdd2-41f4-af1c-7048bc5a9734" providerId="ADAL" clId="{695B3DC6-872E-432D-B2D5-7C135B5EA3C2}" dt="2024-05-07T12:12:40.307" v="1890" actId="12"/>
        <pc:sldMkLst>
          <pc:docMk/>
          <pc:sldMk cId="2562746902" sldId="359"/>
        </pc:sldMkLst>
        <pc:spChg chg="mod">
          <ac:chgData name="Sells, Sarah" userId="5842b628-cdd2-41f4-af1c-7048bc5a9734" providerId="ADAL" clId="{695B3DC6-872E-432D-B2D5-7C135B5EA3C2}" dt="2024-05-07T12:12:40.307" v="1890" actId="12"/>
          <ac:spMkLst>
            <pc:docMk/>
            <pc:sldMk cId="2562746902" sldId="359"/>
            <ac:spMk id="3" creationId="{6CE4B46C-C039-72BF-05BD-4ACC46673EA7}"/>
          </ac:spMkLst>
        </pc:spChg>
        <pc:spChg chg="mod">
          <ac:chgData name="Sells, Sarah" userId="5842b628-cdd2-41f4-af1c-7048bc5a9734" providerId="ADAL" clId="{695B3DC6-872E-432D-B2D5-7C135B5EA3C2}" dt="2024-05-07T12:12:23.179" v="1888" actId="14100"/>
          <ac:spMkLst>
            <pc:docMk/>
            <pc:sldMk cId="2562746902" sldId="359"/>
            <ac:spMk id="284" creationId="{00000000-0000-0000-0000-000000000000}"/>
          </ac:spMkLst>
        </pc:spChg>
        <pc:picChg chg="add">
          <ac:chgData name="Sells, Sarah" userId="5842b628-cdd2-41f4-af1c-7048bc5a9734" providerId="ADAL" clId="{695B3DC6-872E-432D-B2D5-7C135B5EA3C2}" dt="2024-05-07T03:17:19.141" v="1733" actId="26606"/>
          <ac:picMkLst>
            <pc:docMk/>
            <pc:sldMk cId="2562746902" sldId="359"/>
            <ac:picMk id="286" creationId="{34413B14-782A-3A96-C5EE-FCF7BDB1EF54}"/>
          </ac:picMkLst>
        </pc:picChg>
        <pc:picChg chg="add">
          <ac:chgData name="Sells, Sarah" userId="5842b628-cdd2-41f4-af1c-7048bc5a9734" providerId="ADAL" clId="{695B3DC6-872E-432D-B2D5-7C135B5EA3C2}" dt="2024-05-07T03:17:19.141" v="1733" actId="26606"/>
          <ac:picMkLst>
            <pc:docMk/>
            <pc:sldMk cId="2562746902" sldId="359"/>
            <ac:picMk id="290" creationId="{5615904E-7549-40B6-8293-72FB7642CD20}"/>
          </ac:picMkLst>
        </pc:picChg>
      </pc:sldChg>
      <pc:sldChg chg="addSp delSp modSp add mod setBg">
        <pc:chgData name="Sells, Sarah" userId="5842b628-cdd2-41f4-af1c-7048bc5a9734" providerId="ADAL" clId="{695B3DC6-872E-432D-B2D5-7C135B5EA3C2}" dt="2024-05-07T12:13:13.471" v="1897" actId="27636"/>
        <pc:sldMkLst>
          <pc:docMk/>
          <pc:sldMk cId="3752806022" sldId="360"/>
        </pc:sldMkLst>
        <pc:spChg chg="mod">
          <ac:chgData name="Sells, Sarah" userId="5842b628-cdd2-41f4-af1c-7048bc5a9734" providerId="ADAL" clId="{695B3DC6-872E-432D-B2D5-7C135B5EA3C2}" dt="2024-05-07T12:13:13.471" v="1897" actId="27636"/>
          <ac:spMkLst>
            <pc:docMk/>
            <pc:sldMk cId="3752806022" sldId="360"/>
            <ac:spMk id="3" creationId="{6CE4B46C-C039-72BF-05BD-4ACC46673EA7}"/>
          </ac:spMkLst>
        </pc:spChg>
        <pc:spChg chg="mod">
          <ac:chgData name="Sells, Sarah" userId="5842b628-cdd2-41f4-af1c-7048bc5a9734" providerId="ADAL" clId="{695B3DC6-872E-432D-B2D5-7C135B5EA3C2}" dt="2024-05-07T03:18:23.275" v="1755" actId="26606"/>
          <ac:spMkLst>
            <pc:docMk/>
            <pc:sldMk cId="3752806022" sldId="360"/>
            <ac:spMk id="284" creationId="{00000000-0000-0000-0000-000000000000}"/>
          </ac:spMkLst>
        </pc:spChg>
        <pc:picChg chg="add">
          <ac:chgData name="Sells, Sarah" userId="5842b628-cdd2-41f4-af1c-7048bc5a9734" providerId="ADAL" clId="{695B3DC6-872E-432D-B2D5-7C135B5EA3C2}" dt="2024-05-07T03:18:23.275" v="1755" actId="26606"/>
          <ac:picMkLst>
            <pc:docMk/>
            <pc:sldMk cId="3752806022" sldId="360"/>
            <ac:picMk id="286" creationId="{962C09A7-4740-30E2-8357-81D988F189B4}"/>
          </ac:picMkLst>
        </pc:picChg>
        <pc:picChg chg="add del">
          <ac:chgData name="Sells, Sarah" userId="5842b628-cdd2-41f4-af1c-7048bc5a9734" providerId="ADAL" clId="{695B3DC6-872E-432D-B2D5-7C135B5EA3C2}" dt="2024-05-07T03:18:23.225" v="1754" actId="26606"/>
          <ac:picMkLst>
            <pc:docMk/>
            <pc:sldMk cId="3752806022" sldId="360"/>
            <ac:picMk id="288" creationId="{C010751A-2BDE-CD29-4CB8-CD9BE5C4691F}"/>
          </ac:picMkLst>
        </pc:picChg>
        <pc:picChg chg="add">
          <ac:chgData name="Sells, Sarah" userId="5842b628-cdd2-41f4-af1c-7048bc5a9734" providerId="ADAL" clId="{695B3DC6-872E-432D-B2D5-7C135B5EA3C2}" dt="2024-05-07T03:18:23.275" v="1755" actId="26606"/>
          <ac:picMkLst>
            <pc:docMk/>
            <pc:sldMk cId="3752806022" sldId="360"/>
            <ac:picMk id="290" creationId="{4EC70CA5-9B62-42AF-90CB-883CE4ECC58A}"/>
          </ac:picMkLst>
        </pc:picChg>
        <pc:picChg chg="add del">
          <ac:chgData name="Sells, Sarah" userId="5842b628-cdd2-41f4-af1c-7048bc5a9734" providerId="ADAL" clId="{695B3DC6-872E-432D-B2D5-7C135B5EA3C2}" dt="2024-05-07T03:18:23.225" v="1754" actId="26606"/>
          <ac:picMkLst>
            <pc:docMk/>
            <pc:sldMk cId="3752806022" sldId="360"/>
            <ac:picMk id="291" creationId="{B05F6D02-C4FF-4897-89E1-432698EBCB62}"/>
          </ac:picMkLst>
        </pc:picChg>
      </pc:sldChg>
      <pc:sldChg chg="addSp delSp modSp mod setBg">
        <pc:chgData name="Sells, Sarah" userId="5842b628-cdd2-41f4-af1c-7048bc5a9734" providerId="ADAL" clId="{695B3DC6-872E-432D-B2D5-7C135B5EA3C2}" dt="2024-05-07T12:28:53.499" v="2009" actId="1076"/>
        <pc:sldMkLst>
          <pc:docMk/>
          <pc:sldMk cId="1993094918" sldId="361"/>
        </pc:sldMkLst>
        <pc:spChg chg="add del mod">
          <ac:chgData name="Sells, Sarah" userId="5842b628-cdd2-41f4-af1c-7048bc5a9734" providerId="ADAL" clId="{695B3DC6-872E-432D-B2D5-7C135B5EA3C2}" dt="2024-05-07T12:26:39.948" v="1973" actId="478"/>
          <ac:spMkLst>
            <pc:docMk/>
            <pc:sldMk cId="1993094918" sldId="361"/>
            <ac:spMk id="3" creationId="{2B407B55-B054-8710-15B2-C6795179936A}"/>
          </ac:spMkLst>
        </pc:spChg>
        <pc:spChg chg="del">
          <ac:chgData name="Sells, Sarah" userId="5842b628-cdd2-41f4-af1c-7048bc5a9734" providerId="ADAL" clId="{695B3DC6-872E-432D-B2D5-7C135B5EA3C2}" dt="2024-05-07T12:26:38.098" v="1972" actId="478"/>
          <ac:spMkLst>
            <pc:docMk/>
            <pc:sldMk cId="1993094918" sldId="361"/>
            <ac:spMk id="4" creationId="{DA12D4E0-86E7-4494-95D9-A7A4119BB39A}"/>
          </ac:spMkLst>
        </pc:spChg>
        <pc:spChg chg="mod">
          <ac:chgData name="Sells, Sarah" userId="5842b628-cdd2-41f4-af1c-7048bc5a9734" providerId="ADAL" clId="{695B3DC6-872E-432D-B2D5-7C135B5EA3C2}" dt="2024-05-07T12:28:53.499" v="2009" actId="1076"/>
          <ac:spMkLst>
            <pc:docMk/>
            <pc:sldMk cId="1993094918" sldId="361"/>
            <ac:spMk id="5" creationId="{BBA5F812-FE7B-4DC9-8377-39C2C060768E}"/>
          </ac:spMkLst>
        </pc:spChg>
        <pc:spChg chg="add del mod">
          <ac:chgData name="Sells, Sarah" userId="5842b628-cdd2-41f4-af1c-7048bc5a9734" providerId="ADAL" clId="{695B3DC6-872E-432D-B2D5-7C135B5EA3C2}" dt="2024-05-07T12:28:17.415" v="2001" actId="478"/>
          <ac:spMkLst>
            <pc:docMk/>
            <pc:sldMk cId="1993094918" sldId="361"/>
            <ac:spMk id="8" creationId="{D95FBDE7-6829-B2B8-6F2A-A80FA315B882}"/>
          </ac:spMkLst>
        </pc:spChg>
        <pc:picChg chg="add mod modCrop">
          <ac:chgData name="Sells, Sarah" userId="5842b628-cdd2-41f4-af1c-7048bc5a9734" providerId="ADAL" clId="{695B3DC6-872E-432D-B2D5-7C135B5EA3C2}" dt="2024-05-07T12:28:49.631" v="2008" actId="1076"/>
          <ac:picMkLst>
            <pc:docMk/>
            <pc:sldMk cId="1993094918" sldId="361"/>
            <ac:picMk id="7" creationId="{7AA0C8A0-4705-B110-CEED-F3DF26B6A346}"/>
          </ac:picMkLst>
        </pc:picChg>
        <pc:picChg chg="add">
          <ac:chgData name="Sells, Sarah" userId="5842b628-cdd2-41f4-af1c-7048bc5a9734" providerId="ADAL" clId="{695B3DC6-872E-432D-B2D5-7C135B5EA3C2}" dt="2024-05-07T12:28:01.798" v="1996" actId="26606"/>
          <ac:picMkLst>
            <pc:docMk/>
            <pc:sldMk cId="1993094918" sldId="361"/>
            <ac:picMk id="13" creationId="{4EC70CA5-9B62-42AF-90CB-883CE4ECC58A}"/>
          </ac:picMkLst>
        </pc:picChg>
      </pc:sldChg>
      <pc:sldChg chg="modSp add del mod ord">
        <pc:chgData name="Sells, Sarah" userId="5842b628-cdd2-41f4-af1c-7048bc5a9734" providerId="ADAL" clId="{695B3DC6-872E-432D-B2D5-7C135B5EA3C2}" dt="2024-05-06T19:51:15.156" v="1446" actId="47"/>
        <pc:sldMkLst>
          <pc:docMk/>
          <pc:sldMk cId="1541041609" sldId="362"/>
        </pc:sldMkLst>
        <pc:spChg chg="mod">
          <ac:chgData name="Sells, Sarah" userId="5842b628-cdd2-41f4-af1c-7048bc5a9734" providerId="ADAL" clId="{695B3DC6-872E-432D-B2D5-7C135B5EA3C2}" dt="2024-05-06T19:09:51.233" v="1194" actId="20577"/>
          <ac:spMkLst>
            <pc:docMk/>
            <pc:sldMk cId="1541041609" sldId="362"/>
            <ac:spMk id="3" creationId="{6CE4B46C-C039-72BF-05BD-4ACC46673EA7}"/>
          </ac:spMkLst>
        </pc:spChg>
      </pc:sldChg>
      <pc:sldChg chg="new">
        <pc:chgData name="Sells, Sarah" userId="5842b628-cdd2-41f4-af1c-7048bc5a9734" providerId="ADAL" clId="{695B3DC6-872E-432D-B2D5-7C135B5EA3C2}" dt="2024-05-06T16:16:34.111" v="932" actId="680"/>
        <pc:sldMkLst>
          <pc:docMk/>
          <pc:sldMk cId="2747148382" sldId="363"/>
        </pc:sldMkLst>
      </pc:sldChg>
      <pc:sldChg chg="addSp delSp modSp mod setBg modAnim">
        <pc:chgData name="Sells, Sarah" userId="5842b628-cdd2-41f4-af1c-7048bc5a9734" providerId="ADAL" clId="{695B3DC6-872E-432D-B2D5-7C135B5EA3C2}" dt="2024-05-07T12:05:26.392" v="1866" actId="14100"/>
        <pc:sldMkLst>
          <pc:docMk/>
          <pc:sldMk cId="777157788" sldId="364"/>
        </pc:sldMkLst>
        <pc:spChg chg="mod">
          <ac:chgData name="Sells, Sarah" userId="5842b628-cdd2-41f4-af1c-7048bc5a9734" providerId="ADAL" clId="{695B3DC6-872E-432D-B2D5-7C135B5EA3C2}" dt="2024-05-07T12:04:36.843" v="1861" actId="26606"/>
          <ac:spMkLst>
            <pc:docMk/>
            <pc:sldMk cId="777157788" sldId="364"/>
            <ac:spMk id="4" creationId="{DA12D4E0-86E7-4494-95D9-A7A4119BB39A}"/>
          </ac:spMkLst>
        </pc:spChg>
        <pc:spChg chg="mod ord">
          <ac:chgData name="Sells, Sarah" userId="5842b628-cdd2-41f4-af1c-7048bc5a9734" providerId="ADAL" clId="{695B3DC6-872E-432D-B2D5-7C135B5EA3C2}" dt="2024-05-07T12:05:26.392" v="1866" actId="14100"/>
          <ac:spMkLst>
            <pc:docMk/>
            <pc:sldMk cId="777157788" sldId="364"/>
            <ac:spMk id="5" creationId="{BBA5F812-FE7B-4DC9-8377-39C2C060768E}"/>
          </ac:spMkLst>
        </pc:spChg>
        <pc:picChg chg="add mod">
          <ac:chgData name="Sells, Sarah" userId="5842b628-cdd2-41f4-af1c-7048bc5a9734" providerId="ADAL" clId="{695B3DC6-872E-432D-B2D5-7C135B5EA3C2}" dt="2024-05-07T12:04:36.843" v="1861" actId="26606"/>
          <ac:picMkLst>
            <pc:docMk/>
            <pc:sldMk cId="777157788" sldId="364"/>
            <ac:picMk id="3" creationId="{E8593FB8-8E04-AB35-C2EB-1BA3B3438339}"/>
          </ac:picMkLst>
        </pc:picChg>
        <pc:picChg chg="add del">
          <ac:chgData name="Sells, Sarah" userId="5842b628-cdd2-41f4-af1c-7048bc5a9734" providerId="ADAL" clId="{695B3DC6-872E-432D-B2D5-7C135B5EA3C2}" dt="2024-05-07T12:04:36.795" v="1860" actId="26606"/>
          <ac:picMkLst>
            <pc:docMk/>
            <pc:sldMk cId="777157788" sldId="364"/>
            <ac:picMk id="10" creationId="{7EC48972-9938-497C-BBB3-3EC46F8CA67E}"/>
          </ac:picMkLst>
        </pc:picChg>
        <pc:picChg chg="add">
          <ac:chgData name="Sells, Sarah" userId="5842b628-cdd2-41f4-af1c-7048bc5a9734" providerId="ADAL" clId="{695B3DC6-872E-432D-B2D5-7C135B5EA3C2}" dt="2024-05-07T12:04:36.843" v="1861" actId="26606"/>
          <ac:picMkLst>
            <pc:docMk/>
            <pc:sldMk cId="777157788" sldId="364"/>
            <ac:picMk id="12" creationId="{54F06A21-1E5D-4C2D-AC3E-E0A10F3C2AE4}"/>
          </ac:picMkLst>
        </pc:picChg>
      </pc:sldChg>
      <pc:sldChg chg="addSp delSp modSp mod setBg addAnim delAnim">
        <pc:chgData name="Sells, Sarah" userId="5842b628-cdd2-41f4-af1c-7048bc5a9734" providerId="ADAL" clId="{695B3DC6-872E-432D-B2D5-7C135B5EA3C2}" dt="2024-05-07T03:14:36.857" v="1647" actId="27614"/>
        <pc:sldMkLst>
          <pc:docMk/>
          <pc:sldMk cId="1420822579" sldId="391"/>
        </pc:sldMkLst>
        <pc:spChg chg="mod">
          <ac:chgData name="Sells, Sarah" userId="5842b628-cdd2-41f4-af1c-7048bc5a9734" providerId="ADAL" clId="{695B3DC6-872E-432D-B2D5-7C135B5EA3C2}" dt="2024-05-07T03:14:26.674" v="1646" actId="26606"/>
          <ac:spMkLst>
            <pc:docMk/>
            <pc:sldMk cId="1420822579" sldId="391"/>
            <ac:spMk id="2" creationId="{00000000-0000-0000-0000-000000000000}"/>
          </ac:spMkLst>
        </pc:spChg>
        <pc:spChg chg="del mod">
          <ac:chgData name="Sells, Sarah" userId="5842b628-cdd2-41f4-af1c-7048bc5a9734" providerId="ADAL" clId="{695B3DC6-872E-432D-B2D5-7C135B5EA3C2}" dt="2024-05-07T03:14:17.041" v="1642" actId="478"/>
          <ac:spMkLst>
            <pc:docMk/>
            <pc:sldMk cId="1420822579" sldId="391"/>
            <ac:spMk id="3" creationId="{00000000-0000-0000-0000-000000000000}"/>
          </ac:spMkLst>
        </pc:spChg>
        <pc:picChg chg="mod ord">
          <ac:chgData name="Sells, Sarah" userId="5842b628-cdd2-41f4-af1c-7048bc5a9734" providerId="ADAL" clId="{695B3DC6-872E-432D-B2D5-7C135B5EA3C2}" dt="2024-05-07T03:14:26.674" v="1646" actId="26606"/>
          <ac:picMkLst>
            <pc:docMk/>
            <pc:sldMk cId="1420822579" sldId="391"/>
            <ac:picMk id="2050" creationId="{00000000-0000-0000-0000-000000000000}"/>
          </ac:picMkLst>
        </pc:picChg>
        <pc:picChg chg="mod">
          <ac:chgData name="Sells, Sarah" userId="5842b628-cdd2-41f4-af1c-7048bc5a9734" providerId="ADAL" clId="{695B3DC6-872E-432D-B2D5-7C135B5EA3C2}" dt="2024-05-07T03:14:36.857" v="1647" actId="27614"/>
          <ac:picMkLst>
            <pc:docMk/>
            <pc:sldMk cId="1420822579" sldId="391"/>
            <ac:picMk id="2051" creationId="{00000000-0000-0000-0000-000000000000}"/>
          </ac:picMkLst>
        </pc:picChg>
        <pc:picChg chg="add del">
          <ac:chgData name="Sells, Sarah" userId="5842b628-cdd2-41f4-af1c-7048bc5a9734" providerId="ADAL" clId="{695B3DC6-872E-432D-B2D5-7C135B5EA3C2}" dt="2024-05-07T03:14:26.658" v="1645" actId="26606"/>
          <ac:picMkLst>
            <pc:docMk/>
            <pc:sldMk cId="1420822579" sldId="391"/>
            <ac:picMk id="2053" creationId="{7D5EFA31-B61D-42C4-990C-A56D251E4ADF}"/>
          </ac:picMkLst>
        </pc:picChg>
        <pc:picChg chg="add">
          <ac:chgData name="Sells, Sarah" userId="5842b628-cdd2-41f4-af1c-7048bc5a9734" providerId="ADAL" clId="{695B3DC6-872E-432D-B2D5-7C135B5EA3C2}" dt="2024-05-07T03:14:26.674" v="1646" actId="26606"/>
          <ac:picMkLst>
            <pc:docMk/>
            <pc:sldMk cId="1420822579" sldId="391"/>
            <ac:picMk id="2055" creationId="{CB3BFFB7-0715-4601-BA13-D5CAE3E7D094}"/>
          </ac:picMkLst>
        </pc:picChg>
        <pc:picChg chg="add del">
          <ac:chgData name="Sells, Sarah" userId="5842b628-cdd2-41f4-af1c-7048bc5a9734" providerId="ADAL" clId="{695B3DC6-872E-432D-B2D5-7C135B5EA3C2}" dt="2024-05-07T03:14:10.073" v="1639" actId="26606"/>
          <ac:picMkLst>
            <pc:docMk/>
            <pc:sldMk cId="1420822579" sldId="391"/>
            <ac:picMk id="2056" creationId="{82AABC82-C2D1-4340-A6DF-6E73DF06FCAC}"/>
          </ac:picMkLst>
        </pc:picChg>
      </pc:sldChg>
      <pc:sldChg chg="addSp modSp mod setBg">
        <pc:chgData name="Sells, Sarah" userId="5842b628-cdd2-41f4-af1c-7048bc5a9734" providerId="ADAL" clId="{695B3DC6-872E-432D-B2D5-7C135B5EA3C2}" dt="2024-05-07T03:12:54.607" v="1607" actId="403"/>
        <pc:sldMkLst>
          <pc:docMk/>
          <pc:sldMk cId="1850837515" sldId="392"/>
        </pc:sldMkLst>
        <pc:spChg chg="mod">
          <ac:chgData name="Sells, Sarah" userId="5842b628-cdd2-41f4-af1c-7048bc5a9734" providerId="ADAL" clId="{695B3DC6-872E-432D-B2D5-7C135B5EA3C2}" dt="2024-05-07T03:12:48.541" v="1604" actId="26606"/>
          <ac:spMkLst>
            <pc:docMk/>
            <pc:sldMk cId="1850837515" sldId="392"/>
            <ac:spMk id="2" creationId="{00000000-0000-0000-0000-000000000000}"/>
          </ac:spMkLst>
        </pc:spChg>
        <pc:spChg chg="mod">
          <ac:chgData name="Sells, Sarah" userId="5842b628-cdd2-41f4-af1c-7048bc5a9734" providerId="ADAL" clId="{695B3DC6-872E-432D-B2D5-7C135B5EA3C2}" dt="2024-05-07T03:12:54.607" v="1607" actId="403"/>
          <ac:spMkLst>
            <pc:docMk/>
            <pc:sldMk cId="1850837515" sldId="392"/>
            <ac:spMk id="3" creationId="{00000000-0000-0000-0000-000000000000}"/>
          </ac:spMkLst>
        </pc:spChg>
        <pc:picChg chg="add">
          <ac:chgData name="Sells, Sarah" userId="5842b628-cdd2-41f4-af1c-7048bc5a9734" providerId="ADAL" clId="{695B3DC6-872E-432D-B2D5-7C135B5EA3C2}" dt="2024-05-07T03:12:48.541" v="1604" actId="26606"/>
          <ac:picMkLst>
            <pc:docMk/>
            <pc:sldMk cId="1850837515" sldId="392"/>
            <ac:picMk id="5" creationId="{1C0D491A-9CA8-DE92-4012-4490A3A5FEC1}"/>
          </ac:picMkLst>
        </pc:picChg>
      </pc:sldChg>
      <pc:sldChg chg="addSp delSp modSp del mod setBg">
        <pc:chgData name="Sells, Sarah" userId="5842b628-cdd2-41f4-af1c-7048bc5a9734" providerId="ADAL" clId="{695B3DC6-872E-432D-B2D5-7C135B5EA3C2}" dt="2024-05-07T11:59:46.311" v="1763" actId="47"/>
        <pc:sldMkLst>
          <pc:docMk/>
          <pc:sldMk cId="2576874179" sldId="393"/>
        </pc:sldMkLst>
        <pc:spChg chg="mod">
          <ac:chgData name="Sells, Sarah" userId="5842b628-cdd2-41f4-af1c-7048bc5a9734" providerId="ADAL" clId="{695B3DC6-872E-432D-B2D5-7C135B5EA3C2}" dt="2024-05-07T03:13:57.974" v="1636" actId="14100"/>
          <ac:spMkLst>
            <pc:docMk/>
            <pc:sldMk cId="2576874179" sldId="393"/>
            <ac:spMk id="2" creationId="{00000000-0000-0000-0000-000000000000}"/>
          </ac:spMkLst>
        </pc:spChg>
        <pc:spChg chg="mod">
          <ac:chgData name="Sells, Sarah" userId="5842b628-cdd2-41f4-af1c-7048bc5a9734" providerId="ADAL" clId="{695B3DC6-872E-432D-B2D5-7C135B5EA3C2}" dt="2024-05-07T03:13:58.074" v="1637" actId="27636"/>
          <ac:spMkLst>
            <pc:docMk/>
            <pc:sldMk cId="2576874179" sldId="393"/>
            <ac:spMk id="3" creationId="{00000000-0000-0000-0000-000000000000}"/>
          </ac:spMkLst>
        </pc:spChg>
        <pc:picChg chg="add del mod ord">
          <ac:chgData name="Sells, Sarah" userId="5842b628-cdd2-41f4-af1c-7048bc5a9734" providerId="ADAL" clId="{695B3DC6-872E-432D-B2D5-7C135B5EA3C2}" dt="2024-05-07T03:13:42.141" v="1629" actId="26606"/>
          <ac:picMkLst>
            <pc:docMk/>
            <pc:sldMk cId="2576874179" sldId="393"/>
            <ac:picMk id="5" creationId="{FA70D419-6A22-1E74-027A-AA1277056013}"/>
          </ac:picMkLst>
        </pc:picChg>
        <pc:picChg chg="add del">
          <ac:chgData name="Sells, Sarah" userId="5842b628-cdd2-41f4-af1c-7048bc5a9734" providerId="ADAL" clId="{695B3DC6-872E-432D-B2D5-7C135B5EA3C2}" dt="2024-05-07T03:13:49.757" v="1631" actId="26606"/>
          <ac:picMkLst>
            <pc:docMk/>
            <pc:sldMk cId="2576874179" sldId="393"/>
            <ac:picMk id="6" creationId="{91279F6D-6A97-00E7-EEC4-7A4FCAD68998}"/>
          </ac:picMkLst>
        </pc:picChg>
        <pc:picChg chg="add">
          <ac:chgData name="Sells, Sarah" userId="5842b628-cdd2-41f4-af1c-7048bc5a9734" providerId="ADAL" clId="{695B3DC6-872E-432D-B2D5-7C135B5EA3C2}" dt="2024-05-07T03:13:49.791" v="1632" actId="26606"/>
          <ac:picMkLst>
            <pc:docMk/>
            <pc:sldMk cId="2576874179" sldId="393"/>
            <ac:picMk id="7" creationId="{FEAF6536-17D7-027D-71F7-57AD3F14CF80}"/>
          </ac:picMkLst>
        </pc:picChg>
        <pc:picChg chg="add del">
          <ac:chgData name="Sells, Sarah" userId="5842b628-cdd2-41f4-af1c-7048bc5a9734" providerId="ADAL" clId="{695B3DC6-872E-432D-B2D5-7C135B5EA3C2}" dt="2024-05-07T03:13:42.141" v="1629" actId="26606"/>
          <ac:picMkLst>
            <pc:docMk/>
            <pc:sldMk cId="2576874179" sldId="393"/>
            <ac:picMk id="9" creationId="{B536FA4E-0152-4E27-91DA-0FC22D1846BB}"/>
          </ac:picMkLst>
        </pc:picChg>
        <pc:picChg chg="add">
          <ac:chgData name="Sells, Sarah" userId="5842b628-cdd2-41f4-af1c-7048bc5a9734" providerId="ADAL" clId="{695B3DC6-872E-432D-B2D5-7C135B5EA3C2}" dt="2024-05-07T03:13:49.791" v="1632" actId="26606"/>
          <ac:picMkLst>
            <pc:docMk/>
            <pc:sldMk cId="2576874179" sldId="393"/>
            <ac:picMk id="10" creationId="{B05F6D02-C4FF-4897-89E1-432698EBCB62}"/>
          </ac:picMkLst>
        </pc:picChg>
        <pc:picChg chg="add del">
          <ac:chgData name="Sells, Sarah" userId="5842b628-cdd2-41f4-af1c-7048bc5a9734" providerId="ADAL" clId="{695B3DC6-872E-432D-B2D5-7C135B5EA3C2}" dt="2024-05-07T03:13:35.591" v="1620" actId="26606"/>
          <ac:picMkLst>
            <pc:docMk/>
            <pc:sldMk cId="2576874179" sldId="393"/>
            <ac:picMk id="14" creationId="{B536FA4E-0152-4E27-91DA-0FC22D1846BB}"/>
          </ac:picMkLst>
        </pc:picChg>
      </pc:sldChg>
      <pc:sldChg chg="modSp add del mod">
        <pc:chgData name="Sells, Sarah" userId="5842b628-cdd2-41f4-af1c-7048bc5a9734" providerId="ADAL" clId="{695B3DC6-872E-432D-B2D5-7C135B5EA3C2}" dt="2024-05-07T12:23:25.798" v="1962" actId="47"/>
        <pc:sldMkLst>
          <pc:docMk/>
          <pc:sldMk cId="2628473490" sldId="394"/>
        </pc:sldMkLst>
        <pc:spChg chg="mod">
          <ac:chgData name="Sells, Sarah" userId="5842b628-cdd2-41f4-af1c-7048bc5a9734" providerId="ADAL" clId="{695B3DC6-872E-432D-B2D5-7C135B5EA3C2}" dt="2024-05-06T16:20:55.062" v="970" actId="1076"/>
          <ac:spMkLst>
            <pc:docMk/>
            <pc:sldMk cId="2628473490" sldId="394"/>
            <ac:spMk id="2" creationId="{00000000-0000-0000-0000-000000000000}"/>
          </ac:spMkLst>
        </pc:spChg>
        <pc:spChg chg="mod">
          <ac:chgData name="Sells, Sarah" userId="5842b628-cdd2-41f4-af1c-7048bc5a9734" providerId="ADAL" clId="{695B3DC6-872E-432D-B2D5-7C135B5EA3C2}" dt="2024-05-06T16:20:07.213" v="946" actId="27636"/>
          <ac:spMkLst>
            <pc:docMk/>
            <pc:sldMk cId="2628473490" sldId="394"/>
            <ac:spMk id="80899" creationId="{00000000-0000-0000-0000-000000000000}"/>
          </ac:spMkLst>
        </pc:spChg>
        <pc:graphicFrameChg chg="mod">
          <ac:chgData name="Sells, Sarah" userId="5842b628-cdd2-41f4-af1c-7048bc5a9734" providerId="ADAL" clId="{695B3DC6-872E-432D-B2D5-7C135B5EA3C2}" dt="2024-05-06T16:20:43.028" v="968" actId="1036"/>
          <ac:graphicFrameMkLst>
            <pc:docMk/>
            <pc:sldMk cId="2628473490" sldId="394"/>
            <ac:graphicFrameMk id="3" creationId="{EB80E0B9-CB2A-8034-091B-FF00B95B0FAA}"/>
          </ac:graphicFrameMkLst>
        </pc:graphicFrameChg>
      </pc:sldChg>
      <pc:sldChg chg="modSp mod modAnim">
        <pc:chgData name="Sells, Sarah" userId="5842b628-cdd2-41f4-af1c-7048bc5a9734" providerId="ADAL" clId="{695B3DC6-872E-432D-B2D5-7C135B5EA3C2}" dt="2024-05-07T12:32:36.266" v="2066" actId="20577"/>
        <pc:sldMkLst>
          <pc:docMk/>
          <pc:sldMk cId="519632039" sldId="410"/>
        </pc:sldMkLst>
        <pc:spChg chg="mod">
          <ac:chgData name="Sells, Sarah" userId="5842b628-cdd2-41f4-af1c-7048bc5a9734" providerId="ADAL" clId="{695B3DC6-872E-432D-B2D5-7C135B5EA3C2}" dt="2024-05-07T12:32:36.266" v="2066" actId="20577"/>
          <ac:spMkLst>
            <pc:docMk/>
            <pc:sldMk cId="519632039" sldId="410"/>
            <ac:spMk id="50177" creationId="{00000000-0000-0000-0000-000000000000}"/>
          </ac:spMkLst>
        </pc:spChg>
      </pc:sldChg>
      <pc:sldChg chg="ord">
        <pc:chgData name="Sells, Sarah" userId="5842b628-cdd2-41f4-af1c-7048bc5a9734" providerId="ADAL" clId="{695B3DC6-872E-432D-B2D5-7C135B5EA3C2}" dt="2024-05-07T12:25:28.647" v="1971"/>
        <pc:sldMkLst>
          <pc:docMk/>
          <pc:sldMk cId="40024476" sldId="412"/>
        </pc:sldMkLst>
      </pc:sldChg>
      <pc:sldChg chg="modSp mod">
        <pc:chgData name="Sells, Sarah" userId="5842b628-cdd2-41f4-af1c-7048bc5a9734" providerId="ADAL" clId="{695B3DC6-872E-432D-B2D5-7C135B5EA3C2}" dt="2024-05-07T12:23:42.864" v="1963" actId="20577"/>
        <pc:sldMkLst>
          <pc:docMk/>
          <pc:sldMk cId="105317991" sldId="413"/>
        </pc:sldMkLst>
        <pc:spChg chg="mod">
          <ac:chgData name="Sells, Sarah" userId="5842b628-cdd2-41f4-af1c-7048bc5a9734" providerId="ADAL" clId="{695B3DC6-872E-432D-B2D5-7C135B5EA3C2}" dt="2024-05-06T16:21:54.181" v="971" actId="27636"/>
          <ac:spMkLst>
            <pc:docMk/>
            <pc:sldMk cId="105317991" sldId="413"/>
            <ac:spMk id="4" creationId="{DA12D4E0-86E7-4494-95D9-A7A4119BB39A}"/>
          </ac:spMkLst>
        </pc:spChg>
        <pc:spChg chg="mod">
          <ac:chgData name="Sells, Sarah" userId="5842b628-cdd2-41f4-af1c-7048bc5a9734" providerId="ADAL" clId="{695B3DC6-872E-432D-B2D5-7C135B5EA3C2}" dt="2024-05-07T12:23:42.864" v="1963" actId="20577"/>
          <ac:spMkLst>
            <pc:docMk/>
            <pc:sldMk cId="105317991" sldId="413"/>
            <ac:spMk id="5" creationId="{BBA5F812-FE7B-4DC9-8377-39C2C060768E}"/>
          </ac:spMkLst>
        </pc:spChg>
      </pc:sldChg>
      <pc:sldChg chg="modSp mod">
        <pc:chgData name="Sells, Sarah" userId="5842b628-cdd2-41f4-af1c-7048bc5a9734" providerId="ADAL" clId="{695B3DC6-872E-432D-B2D5-7C135B5EA3C2}" dt="2024-05-06T16:28:34.253" v="1083"/>
        <pc:sldMkLst>
          <pc:docMk/>
          <pc:sldMk cId="2565389760" sldId="414"/>
        </pc:sldMkLst>
        <pc:spChg chg="mod">
          <ac:chgData name="Sells, Sarah" userId="5842b628-cdd2-41f4-af1c-7048bc5a9734" providerId="ADAL" clId="{695B3DC6-872E-432D-B2D5-7C135B5EA3C2}" dt="2024-05-06T16:21:54.187" v="972" actId="27636"/>
          <ac:spMkLst>
            <pc:docMk/>
            <pc:sldMk cId="2565389760" sldId="414"/>
            <ac:spMk id="4" creationId="{DA12D4E0-86E7-4494-95D9-A7A4119BB39A}"/>
          </ac:spMkLst>
        </pc:spChg>
        <pc:graphicFrameChg chg="mod modGraphic">
          <ac:chgData name="Sells, Sarah" userId="5842b628-cdd2-41f4-af1c-7048bc5a9734" providerId="ADAL" clId="{695B3DC6-872E-432D-B2D5-7C135B5EA3C2}" dt="2024-05-06T16:28:34.253" v="1083"/>
          <ac:graphicFrameMkLst>
            <pc:docMk/>
            <pc:sldMk cId="2565389760" sldId="414"/>
            <ac:graphicFrameMk id="6" creationId="{115F3F76-BAE9-4A6A-86EB-649769054ABB}"/>
          </ac:graphicFrameMkLst>
        </pc:graphicFrameChg>
      </pc:sldChg>
      <pc:sldChg chg="modSp mod">
        <pc:chgData name="Sells, Sarah" userId="5842b628-cdd2-41f4-af1c-7048bc5a9734" providerId="ADAL" clId="{695B3DC6-872E-432D-B2D5-7C135B5EA3C2}" dt="2024-05-07T12:30:27.398" v="2018" actId="27636"/>
        <pc:sldMkLst>
          <pc:docMk/>
          <pc:sldMk cId="3369907794" sldId="415"/>
        </pc:sldMkLst>
        <pc:spChg chg="mod">
          <ac:chgData name="Sells, Sarah" userId="5842b628-cdd2-41f4-af1c-7048bc5a9734" providerId="ADAL" clId="{695B3DC6-872E-432D-B2D5-7C135B5EA3C2}" dt="2024-05-06T16:28:55.696" v="1084" actId="20577"/>
          <ac:spMkLst>
            <pc:docMk/>
            <pc:sldMk cId="3369907794" sldId="415"/>
            <ac:spMk id="4" creationId="{DA12D4E0-86E7-4494-95D9-A7A4119BB39A}"/>
          </ac:spMkLst>
        </pc:spChg>
        <pc:spChg chg="mod">
          <ac:chgData name="Sells, Sarah" userId="5842b628-cdd2-41f4-af1c-7048bc5a9734" providerId="ADAL" clId="{695B3DC6-872E-432D-B2D5-7C135B5EA3C2}" dt="2024-05-07T12:30:27.398" v="2018" actId="27636"/>
          <ac:spMkLst>
            <pc:docMk/>
            <pc:sldMk cId="3369907794" sldId="415"/>
            <ac:spMk id="5" creationId="{A1F146F7-6570-4CB9-B91C-06C1D9639D50}"/>
          </ac:spMkLst>
        </pc:spChg>
      </pc:sldChg>
      <pc:sldChg chg="modSp del mod">
        <pc:chgData name="Sells, Sarah" userId="5842b628-cdd2-41f4-af1c-7048bc5a9734" providerId="ADAL" clId="{695B3DC6-872E-432D-B2D5-7C135B5EA3C2}" dt="2024-05-07T12:33:11.565" v="2071" actId="47"/>
        <pc:sldMkLst>
          <pc:docMk/>
          <pc:sldMk cId="728689740" sldId="416"/>
        </pc:sldMkLst>
        <pc:spChg chg="mod">
          <ac:chgData name="Sells, Sarah" userId="5842b628-cdd2-41f4-af1c-7048bc5a9734" providerId="ADAL" clId="{695B3DC6-872E-432D-B2D5-7C135B5EA3C2}" dt="2024-05-06T16:29:22.295" v="1085" actId="6549"/>
          <ac:spMkLst>
            <pc:docMk/>
            <pc:sldMk cId="728689740" sldId="416"/>
            <ac:spMk id="4" creationId="{DA12D4E0-86E7-4494-95D9-A7A4119BB39A}"/>
          </ac:spMkLst>
        </pc:spChg>
        <pc:spChg chg="mod">
          <ac:chgData name="Sells, Sarah" userId="5842b628-cdd2-41f4-af1c-7048bc5a9734" providerId="ADAL" clId="{695B3DC6-872E-432D-B2D5-7C135B5EA3C2}" dt="2024-05-06T16:26:17.996" v="1058" actId="20577"/>
          <ac:spMkLst>
            <pc:docMk/>
            <pc:sldMk cId="728689740" sldId="416"/>
            <ac:spMk id="5" creationId="{A1F146F7-6570-4CB9-B91C-06C1D9639D50}"/>
          </ac:spMkLst>
        </pc:spChg>
      </pc:sldChg>
      <pc:sldChg chg="modSp del mod">
        <pc:chgData name="Sells, Sarah" userId="5842b628-cdd2-41f4-af1c-7048bc5a9734" providerId="ADAL" clId="{695B3DC6-872E-432D-B2D5-7C135B5EA3C2}" dt="2024-05-07T12:24:33.564" v="1964" actId="47"/>
        <pc:sldMkLst>
          <pc:docMk/>
          <pc:sldMk cId="88506066" sldId="417"/>
        </pc:sldMkLst>
        <pc:spChg chg="mod">
          <ac:chgData name="Sells, Sarah" userId="5842b628-cdd2-41f4-af1c-7048bc5a9734" providerId="ADAL" clId="{695B3DC6-872E-432D-B2D5-7C135B5EA3C2}" dt="2024-05-06T16:29:26.499" v="1086" actId="6549"/>
          <ac:spMkLst>
            <pc:docMk/>
            <pc:sldMk cId="88506066" sldId="417"/>
            <ac:spMk id="4" creationId="{DA12D4E0-86E7-4494-95D9-A7A4119BB39A}"/>
          </ac:spMkLst>
        </pc:spChg>
        <pc:spChg chg="mod">
          <ac:chgData name="Sells, Sarah" userId="5842b628-cdd2-41f4-af1c-7048bc5a9734" providerId="ADAL" clId="{695B3DC6-872E-432D-B2D5-7C135B5EA3C2}" dt="2024-05-06T16:29:55.511" v="1095" actId="403"/>
          <ac:spMkLst>
            <pc:docMk/>
            <pc:sldMk cId="88506066" sldId="417"/>
            <ac:spMk id="5" creationId="{A1F146F7-6570-4CB9-B91C-06C1D9639D50}"/>
          </ac:spMkLst>
        </pc:spChg>
      </pc:sldChg>
      <pc:sldChg chg="modSp mod modAnim">
        <pc:chgData name="Sells, Sarah" userId="5842b628-cdd2-41f4-af1c-7048bc5a9734" providerId="ADAL" clId="{695B3DC6-872E-432D-B2D5-7C135B5EA3C2}" dt="2024-05-06T16:30:09.255" v="1096" actId="20577"/>
        <pc:sldMkLst>
          <pc:docMk/>
          <pc:sldMk cId="4255946418" sldId="418"/>
        </pc:sldMkLst>
        <pc:spChg chg="mod">
          <ac:chgData name="Sells, Sarah" userId="5842b628-cdd2-41f4-af1c-7048bc5a9734" providerId="ADAL" clId="{695B3DC6-872E-432D-B2D5-7C135B5EA3C2}" dt="2024-05-06T16:30:09.255" v="1096" actId="20577"/>
          <ac:spMkLst>
            <pc:docMk/>
            <pc:sldMk cId="4255946418" sldId="418"/>
            <ac:spMk id="4" creationId="{DA12D4E0-86E7-4494-95D9-A7A4119BB39A}"/>
          </ac:spMkLst>
        </pc:spChg>
        <pc:spChg chg="mod">
          <ac:chgData name="Sells, Sarah" userId="5842b628-cdd2-41f4-af1c-7048bc5a9734" providerId="ADAL" clId="{695B3DC6-872E-432D-B2D5-7C135B5EA3C2}" dt="2024-05-06T16:28:04.876" v="1082" actId="20577"/>
          <ac:spMkLst>
            <pc:docMk/>
            <pc:sldMk cId="4255946418" sldId="418"/>
            <ac:spMk id="5" creationId="{A1F146F7-6570-4CB9-B91C-06C1D9639D50}"/>
          </ac:spMkLst>
        </pc:spChg>
        <pc:spChg chg="mod">
          <ac:chgData name="Sells, Sarah" userId="5842b628-cdd2-41f4-af1c-7048bc5a9734" providerId="ADAL" clId="{695B3DC6-872E-432D-B2D5-7C135B5EA3C2}" dt="2024-05-06T16:27:12.915" v="1068" actId="207"/>
          <ac:spMkLst>
            <pc:docMk/>
            <pc:sldMk cId="4255946418" sldId="418"/>
            <ac:spMk id="8" creationId="{41836745-92BD-4834-AB69-1F1EBA3C9F63}"/>
          </ac:spMkLst>
        </pc:spChg>
        <pc:spChg chg="mod">
          <ac:chgData name="Sells, Sarah" userId="5842b628-cdd2-41f4-af1c-7048bc5a9734" providerId="ADAL" clId="{695B3DC6-872E-432D-B2D5-7C135B5EA3C2}" dt="2024-05-06T16:27:04.992" v="1067" actId="207"/>
          <ac:spMkLst>
            <pc:docMk/>
            <pc:sldMk cId="4255946418" sldId="418"/>
            <ac:spMk id="11" creationId="{9D232231-4557-46C1-AC3B-21BB44281A82}"/>
          </ac:spMkLst>
        </pc:spChg>
        <pc:spChg chg="mod">
          <ac:chgData name="Sells, Sarah" userId="5842b628-cdd2-41f4-af1c-7048bc5a9734" providerId="ADAL" clId="{695B3DC6-872E-432D-B2D5-7C135B5EA3C2}" dt="2024-05-06T16:27:04.992" v="1067" actId="207"/>
          <ac:spMkLst>
            <pc:docMk/>
            <pc:sldMk cId="4255946418" sldId="418"/>
            <ac:spMk id="12" creationId="{3199F11B-983A-4BC9-A31B-492B51A30F14}"/>
          </ac:spMkLst>
        </pc:spChg>
      </pc:sldChg>
      <pc:sldChg chg="modSp mod">
        <pc:chgData name="Sells, Sarah" userId="5842b628-cdd2-41f4-af1c-7048bc5a9734" providerId="ADAL" clId="{695B3DC6-872E-432D-B2D5-7C135B5EA3C2}" dt="2024-05-06T16:31:09.538" v="1118" actId="403"/>
        <pc:sldMkLst>
          <pc:docMk/>
          <pc:sldMk cId="991581946" sldId="419"/>
        </pc:sldMkLst>
        <pc:spChg chg="mod">
          <ac:chgData name="Sells, Sarah" userId="5842b628-cdd2-41f4-af1c-7048bc5a9734" providerId="ADAL" clId="{695B3DC6-872E-432D-B2D5-7C135B5EA3C2}" dt="2024-05-06T16:30:24.417" v="1104" actId="20577"/>
          <ac:spMkLst>
            <pc:docMk/>
            <pc:sldMk cId="991581946" sldId="419"/>
            <ac:spMk id="4" creationId="{DA12D4E0-86E7-4494-95D9-A7A4119BB39A}"/>
          </ac:spMkLst>
        </pc:spChg>
        <pc:graphicFrameChg chg="mod modGraphic">
          <ac:chgData name="Sells, Sarah" userId="5842b628-cdd2-41f4-af1c-7048bc5a9734" providerId="ADAL" clId="{695B3DC6-872E-432D-B2D5-7C135B5EA3C2}" dt="2024-05-06T16:31:09.538" v="1118" actId="403"/>
          <ac:graphicFrameMkLst>
            <pc:docMk/>
            <pc:sldMk cId="991581946" sldId="419"/>
            <ac:graphicFrameMk id="13" creationId="{5D3A4869-D5A3-45AE-BDE4-DA6464E50286}"/>
          </ac:graphicFrameMkLst>
        </pc:graphicFrameChg>
      </pc:sldChg>
      <pc:sldChg chg="modSp add mod">
        <pc:chgData name="Sells, Sarah" userId="5842b628-cdd2-41f4-af1c-7048bc5a9734" providerId="ADAL" clId="{695B3DC6-872E-432D-B2D5-7C135B5EA3C2}" dt="2024-05-06T16:31:14.377" v="1120" actId="403"/>
        <pc:sldMkLst>
          <pc:docMk/>
          <pc:sldMk cId="256194747" sldId="420"/>
        </pc:sldMkLst>
        <pc:graphicFrameChg chg="modGraphic">
          <ac:chgData name="Sells, Sarah" userId="5842b628-cdd2-41f4-af1c-7048bc5a9734" providerId="ADAL" clId="{695B3DC6-872E-432D-B2D5-7C135B5EA3C2}" dt="2024-05-06T16:31:14.377" v="1120" actId="403"/>
          <ac:graphicFrameMkLst>
            <pc:docMk/>
            <pc:sldMk cId="256194747" sldId="420"/>
            <ac:graphicFrameMk id="13" creationId="{5D3A4869-D5A3-45AE-BDE4-DA6464E50286}"/>
          </ac:graphicFrameMkLst>
        </pc:graphicFrameChg>
      </pc:sldChg>
      <pc:sldChg chg="modSp add mod">
        <pc:chgData name="Sells, Sarah" userId="5842b628-cdd2-41f4-af1c-7048bc5a9734" providerId="ADAL" clId="{695B3DC6-872E-432D-B2D5-7C135B5EA3C2}" dt="2024-05-06T16:31:23.081" v="1123" actId="207"/>
        <pc:sldMkLst>
          <pc:docMk/>
          <pc:sldMk cId="63163983" sldId="421"/>
        </pc:sldMkLst>
        <pc:graphicFrameChg chg="modGraphic">
          <ac:chgData name="Sells, Sarah" userId="5842b628-cdd2-41f4-af1c-7048bc5a9734" providerId="ADAL" clId="{695B3DC6-872E-432D-B2D5-7C135B5EA3C2}" dt="2024-05-06T16:31:23.081" v="1123" actId="207"/>
          <ac:graphicFrameMkLst>
            <pc:docMk/>
            <pc:sldMk cId="63163983" sldId="421"/>
            <ac:graphicFrameMk id="13" creationId="{5D3A4869-D5A3-45AE-BDE4-DA6464E50286}"/>
          </ac:graphicFrameMkLst>
        </pc:graphicFrameChg>
      </pc:sldChg>
      <pc:sldChg chg="addSp modSp add mod">
        <pc:chgData name="Sells, Sarah" userId="5842b628-cdd2-41f4-af1c-7048bc5a9734" providerId="ADAL" clId="{695B3DC6-872E-432D-B2D5-7C135B5EA3C2}" dt="2024-05-07T12:24:57.614" v="1966" actId="6549"/>
        <pc:sldMkLst>
          <pc:docMk/>
          <pc:sldMk cId="1796433500" sldId="422"/>
        </pc:sldMkLst>
        <pc:spChg chg="add mod">
          <ac:chgData name="Sells, Sarah" userId="5842b628-cdd2-41f4-af1c-7048bc5a9734" providerId="ADAL" clId="{695B3DC6-872E-432D-B2D5-7C135B5EA3C2}" dt="2024-05-06T16:32:02.388" v="1131" actId="404"/>
          <ac:spMkLst>
            <pc:docMk/>
            <pc:sldMk cId="1796433500" sldId="422"/>
            <ac:spMk id="3" creationId="{29932EA1-C97A-50FA-61E6-8198712980FA}"/>
          </ac:spMkLst>
        </pc:spChg>
        <pc:graphicFrameChg chg="modGraphic">
          <ac:chgData name="Sells, Sarah" userId="5842b628-cdd2-41f4-af1c-7048bc5a9734" providerId="ADAL" clId="{695B3DC6-872E-432D-B2D5-7C135B5EA3C2}" dt="2024-05-07T12:24:57.614" v="1966" actId="6549"/>
          <ac:graphicFrameMkLst>
            <pc:docMk/>
            <pc:sldMk cId="1796433500" sldId="422"/>
            <ac:graphicFrameMk id="13" creationId="{5D3A4869-D5A3-45AE-BDE4-DA6464E50286}"/>
          </ac:graphicFrameMkLst>
        </pc:graphicFrameChg>
      </pc:sldChg>
      <pc:sldChg chg="add del setBg">
        <pc:chgData name="Sells, Sarah" userId="5842b628-cdd2-41f4-af1c-7048bc5a9734" providerId="ADAL" clId="{695B3DC6-872E-432D-B2D5-7C135B5EA3C2}" dt="2024-05-07T12:16:42.413" v="1922" actId="47"/>
        <pc:sldMkLst>
          <pc:docMk/>
          <pc:sldMk cId="70889842" sldId="423"/>
        </pc:sldMkLst>
      </pc:sldChg>
      <pc:sldChg chg="new">
        <pc:chgData name="Sells, Sarah" userId="5842b628-cdd2-41f4-af1c-7048bc5a9734" providerId="ADAL" clId="{695B3DC6-872E-432D-B2D5-7C135B5EA3C2}" dt="2024-05-06T19:58:43.650" v="1489" actId="680"/>
        <pc:sldMkLst>
          <pc:docMk/>
          <pc:sldMk cId="3169478256" sldId="424"/>
        </pc:sldMkLst>
      </pc:sldChg>
      <pc:sldChg chg="addSp delSp modSp new mod setBg">
        <pc:chgData name="Sells, Sarah" userId="5842b628-cdd2-41f4-af1c-7048bc5a9734" providerId="ADAL" clId="{695B3DC6-872E-432D-B2D5-7C135B5EA3C2}" dt="2024-05-07T03:15:19.708" v="1704" actId="14100"/>
        <pc:sldMkLst>
          <pc:docMk/>
          <pc:sldMk cId="2230123238" sldId="425"/>
        </pc:sldMkLst>
        <pc:spChg chg="del mod">
          <ac:chgData name="Sells, Sarah" userId="5842b628-cdd2-41f4-af1c-7048bc5a9734" providerId="ADAL" clId="{695B3DC6-872E-432D-B2D5-7C135B5EA3C2}" dt="2024-05-07T03:15:16.557" v="1703" actId="478"/>
          <ac:spMkLst>
            <pc:docMk/>
            <pc:sldMk cId="2230123238" sldId="425"/>
            <ac:spMk id="2" creationId="{6C34FEDE-B129-071A-25F3-9ED4C8F3BEEC}"/>
          </ac:spMkLst>
        </pc:spChg>
        <pc:spChg chg="mod">
          <ac:chgData name="Sells, Sarah" userId="5842b628-cdd2-41f4-af1c-7048bc5a9734" providerId="ADAL" clId="{695B3DC6-872E-432D-B2D5-7C135B5EA3C2}" dt="2024-05-07T03:15:19.708" v="1704" actId="14100"/>
          <ac:spMkLst>
            <pc:docMk/>
            <pc:sldMk cId="2230123238" sldId="425"/>
            <ac:spMk id="3" creationId="{F237299E-B364-2E98-58FF-62851802F442}"/>
          </ac:spMkLst>
        </pc:spChg>
        <pc:picChg chg="add del">
          <ac:chgData name="Sells, Sarah" userId="5842b628-cdd2-41f4-af1c-7048bc5a9734" providerId="ADAL" clId="{695B3DC6-872E-432D-B2D5-7C135B5EA3C2}" dt="2024-05-07T03:15:01.774" v="1694" actId="26606"/>
          <ac:picMkLst>
            <pc:docMk/>
            <pc:sldMk cId="2230123238" sldId="425"/>
            <ac:picMk id="5" creationId="{879D5A23-8319-BBC6-5811-7138AC4EBB1F}"/>
          </ac:picMkLst>
        </pc:picChg>
        <pc:picChg chg="add">
          <ac:chgData name="Sells, Sarah" userId="5842b628-cdd2-41f4-af1c-7048bc5a9734" providerId="ADAL" clId="{695B3DC6-872E-432D-B2D5-7C135B5EA3C2}" dt="2024-05-07T03:15:01.808" v="1695" actId="26606"/>
          <ac:picMkLst>
            <pc:docMk/>
            <pc:sldMk cId="2230123238" sldId="425"/>
            <ac:picMk id="7" creationId="{CE23CA9B-0663-B759-2DFC-1D835AF3E0DD}"/>
          </ac:picMkLst>
        </pc:picChg>
        <pc:picChg chg="add">
          <ac:chgData name="Sells, Sarah" userId="5842b628-cdd2-41f4-af1c-7048bc5a9734" providerId="ADAL" clId="{695B3DC6-872E-432D-B2D5-7C135B5EA3C2}" dt="2024-05-07T03:15:01.808" v="1695" actId="26606"/>
          <ac:picMkLst>
            <pc:docMk/>
            <pc:sldMk cId="2230123238" sldId="425"/>
            <ac:picMk id="10" creationId="{B05F6D02-C4FF-4897-89E1-432698EBCB62}"/>
          </ac:picMkLst>
        </pc:picChg>
      </pc:sldChg>
      <pc:sldChg chg="modSp mod">
        <pc:chgData name="Sells, Sarah" userId="5842b628-cdd2-41f4-af1c-7048bc5a9734" providerId="ADAL" clId="{695B3DC6-872E-432D-B2D5-7C135B5EA3C2}" dt="2024-05-07T12:18:09.280" v="1945" actId="14100"/>
        <pc:sldMkLst>
          <pc:docMk/>
          <pc:sldMk cId="983795398" sldId="426"/>
        </pc:sldMkLst>
        <pc:spChg chg="mod">
          <ac:chgData name="Sells, Sarah" userId="5842b628-cdd2-41f4-af1c-7048bc5a9734" providerId="ADAL" clId="{695B3DC6-872E-432D-B2D5-7C135B5EA3C2}" dt="2024-05-07T12:18:09.280" v="1945" actId="14100"/>
          <ac:spMkLst>
            <pc:docMk/>
            <pc:sldMk cId="983795398" sldId="426"/>
            <ac:spMk id="3" creationId="{F237299E-B364-2E98-58FF-62851802F442}"/>
          </ac:spMkLst>
        </pc:spChg>
      </pc:sldChg>
      <pc:sldChg chg="addSp delSp modSp add del mod setBg modAnim">
        <pc:chgData name="Sells, Sarah" userId="5842b628-cdd2-41f4-af1c-7048bc5a9734" providerId="ADAL" clId="{695B3DC6-872E-432D-B2D5-7C135B5EA3C2}" dt="2024-05-07T12:29:18.482" v="2010" actId="47"/>
        <pc:sldMkLst>
          <pc:docMk/>
          <pc:sldMk cId="3053416250" sldId="429"/>
        </pc:sldMkLst>
        <pc:spChg chg="mod">
          <ac:chgData name="Sells, Sarah" userId="5842b628-cdd2-41f4-af1c-7048bc5a9734" providerId="ADAL" clId="{695B3DC6-872E-432D-B2D5-7C135B5EA3C2}" dt="2024-05-07T12:08:32.945" v="1881" actId="14100"/>
          <ac:spMkLst>
            <pc:docMk/>
            <pc:sldMk cId="3053416250" sldId="429"/>
            <ac:spMk id="4" creationId="{DA12D4E0-86E7-4494-95D9-A7A4119BB39A}"/>
          </ac:spMkLst>
        </pc:spChg>
        <pc:spChg chg="mod ord">
          <ac:chgData name="Sells, Sarah" userId="5842b628-cdd2-41f4-af1c-7048bc5a9734" providerId="ADAL" clId="{695B3DC6-872E-432D-B2D5-7C135B5EA3C2}" dt="2024-05-07T12:21:36.230" v="1961" actId="404"/>
          <ac:spMkLst>
            <pc:docMk/>
            <pc:sldMk cId="3053416250" sldId="429"/>
            <ac:spMk id="5" creationId="{BBA5F812-FE7B-4DC9-8377-39C2C060768E}"/>
          </ac:spMkLst>
        </pc:spChg>
        <pc:spChg chg="add del mod">
          <ac:chgData name="Sells, Sarah" userId="5842b628-cdd2-41f4-af1c-7048bc5a9734" providerId="ADAL" clId="{695B3DC6-872E-432D-B2D5-7C135B5EA3C2}" dt="2024-05-07T12:07:50.079" v="1873" actId="478"/>
          <ac:spMkLst>
            <pc:docMk/>
            <pc:sldMk cId="3053416250" sldId="429"/>
            <ac:spMk id="6" creationId="{3B4731C8-6CA5-2B1D-E66C-5FA19FD7A667}"/>
          </ac:spMkLst>
        </pc:spChg>
        <pc:picChg chg="add mod">
          <ac:chgData name="Sells, Sarah" userId="5842b628-cdd2-41f4-af1c-7048bc5a9734" providerId="ADAL" clId="{695B3DC6-872E-432D-B2D5-7C135B5EA3C2}" dt="2024-05-07T12:07:58.362" v="1876" actId="27614"/>
          <ac:picMkLst>
            <pc:docMk/>
            <pc:sldMk cId="3053416250" sldId="429"/>
            <ac:picMk id="3" creationId="{8459664A-B3DA-B627-3B2E-80DB9101B1A4}"/>
          </ac:picMkLst>
        </pc:picChg>
        <pc:picChg chg="add">
          <ac:chgData name="Sells, Sarah" userId="5842b628-cdd2-41f4-af1c-7048bc5a9734" providerId="ADAL" clId="{695B3DC6-872E-432D-B2D5-7C135B5EA3C2}" dt="2024-05-07T12:07:52.786" v="1874" actId="26606"/>
          <ac:picMkLst>
            <pc:docMk/>
            <pc:sldMk cId="3053416250" sldId="429"/>
            <ac:picMk id="10" creationId="{5615904E-7549-40B6-8293-72FB7642CD20}"/>
          </ac:picMkLst>
        </pc:picChg>
      </pc:sldChg>
      <pc:sldChg chg="modSp add setBg">
        <pc:chgData name="Sells, Sarah" userId="5842b628-cdd2-41f4-af1c-7048bc5a9734" providerId="ADAL" clId="{695B3DC6-872E-432D-B2D5-7C135B5EA3C2}" dt="2024-05-07T12:16:59.896" v="1937" actId="20577"/>
        <pc:sldMkLst>
          <pc:docMk/>
          <pc:sldMk cId="1073727602" sldId="430"/>
        </pc:sldMkLst>
        <pc:graphicFrameChg chg="mod">
          <ac:chgData name="Sells, Sarah" userId="5842b628-cdd2-41f4-af1c-7048bc5a9734" providerId="ADAL" clId="{695B3DC6-872E-432D-B2D5-7C135B5EA3C2}" dt="2024-05-07T12:16:59.896" v="1937" actId="20577"/>
          <ac:graphicFrameMkLst>
            <pc:docMk/>
            <pc:sldMk cId="1073727602" sldId="430"/>
            <ac:graphicFrameMk id="7" creationId="{6E5DFDF7-EEAF-E6B7-55E1-0DC9D1E75262}"/>
          </ac:graphicFrameMkLst>
        </pc:graphicFrameChg>
      </pc:sldChg>
      <pc:sldChg chg="modSp add mod ord">
        <pc:chgData name="Sells, Sarah" userId="5842b628-cdd2-41f4-af1c-7048bc5a9734" providerId="ADAL" clId="{695B3DC6-872E-432D-B2D5-7C135B5EA3C2}" dt="2024-05-07T12:33:09.323" v="2070" actId="207"/>
        <pc:sldMkLst>
          <pc:docMk/>
          <pc:sldMk cId="463524423" sldId="431"/>
        </pc:sldMkLst>
        <pc:spChg chg="mod">
          <ac:chgData name="Sells, Sarah" userId="5842b628-cdd2-41f4-af1c-7048bc5a9734" providerId="ADAL" clId="{695B3DC6-872E-432D-B2D5-7C135B5EA3C2}" dt="2024-05-07T12:33:09.323" v="2070" actId="207"/>
          <ac:spMkLst>
            <pc:docMk/>
            <pc:sldMk cId="463524423" sldId="431"/>
            <ac:spMk id="5" creationId="{A1F146F7-6570-4CB9-B91C-06C1D9639D50}"/>
          </ac:spMkLst>
        </pc:spChg>
      </pc:sldChg>
      <pc:sldChg chg="addSp delSp modSp new mod setBg modClrScheme chgLayout">
        <pc:chgData name="Sells, Sarah" userId="5842b628-cdd2-41f4-af1c-7048bc5a9734" providerId="ADAL" clId="{695B3DC6-872E-432D-B2D5-7C135B5EA3C2}" dt="2024-05-07T12:37:47.178" v="2136" actId="20577"/>
        <pc:sldMkLst>
          <pc:docMk/>
          <pc:sldMk cId="1543883889" sldId="432"/>
        </pc:sldMkLst>
        <pc:spChg chg="del mod ord">
          <ac:chgData name="Sells, Sarah" userId="5842b628-cdd2-41f4-af1c-7048bc5a9734" providerId="ADAL" clId="{695B3DC6-872E-432D-B2D5-7C135B5EA3C2}" dt="2024-05-07T12:36:54.559" v="2079" actId="700"/>
          <ac:spMkLst>
            <pc:docMk/>
            <pc:sldMk cId="1543883889" sldId="432"/>
            <ac:spMk id="2" creationId="{CB6F7005-C8F2-9A47-5664-764994934BDF}"/>
          </ac:spMkLst>
        </pc:spChg>
        <pc:spChg chg="del mod ord">
          <ac:chgData name="Sells, Sarah" userId="5842b628-cdd2-41f4-af1c-7048bc5a9734" providerId="ADAL" clId="{695B3DC6-872E-432D-B2D5-7C135B5EA3C2}" dt="2024-05-07T12:36:54.559" v="2079" actId="700"/>
          <ac:spMkLst>
            <pc:docMk/>
            <pc:sldMk cId="1543883889" sldId="432"/>
            <ac:spMk id="3" creationId="{0544479D-CFE7-7893-67E5-7E5F270025DD}"/>
          </ac:spMkLst>
        </pc:spChg>
        <pc:spChg chg="add mod ord">
          <ac:chgData name="Sells, Sarah" userId="5842b628-cdd2-41f4-af1c-7048bc5a9734" providerId="ADAL" clId="{695B3DC6-872E-432D-B2D5-7C135B5EA3C2}" dt="2024-05-07T12:37:47.178" v="2136" actId="20577"/>
          <ac:spMkLst>
            <pc:docMk/>
            <pc:sldMk cId="1543883889" sldId="432"/>
            <ac:spMk id="4" creationId="{C1C75D31-DB19-A11D-D801-954AA280D072}"/>
          </ac:spMkLst>
        </pc:spChg>
        <pc:spChg chg="add del mod ord">
          <ac:chgData name="Sells, Sarah" userId="5842b628-cdd2-41f4-af1c-7048bc5a9734" providerId="ADAL" clId="{695B3DC6-872E-432D-B2D5-7C135B5EA3C2}" dt="2024-05-07T12:37:13.293" v="2130" actId="478"/>
          <ac:spMkLst>
            <pc:docMk/>
            <pc:sldMk cId="1543883889" sldId="432"/>
            <ac:spMk id="5" creationId="{A33B3E87-4A6B-544E-699E-EE7FDDE5F466}"/>
          </ac:spMkLst>
        </pc:spChg>
        <pc:spChg chg="add del">
          <ac:chgData name="Sells, Sarah" userId="5842b628-cdd2-41f4-af1c-7048bc5a9734" providerId="ADAL" clId="{695B3DC6-872E-432D-B2D5-7C135B5EA3C2}" dt="2024-05-07T12:37:19.903" v="2132" actId="26606"/>
          <ac:spMkLst>
            <pc:docMk/>
            <pc:sldMk cId="1543883889" sldId="432"/>
            <ac:spMk id="9" creationId="{F7471772-E57F-4CD9-9241-D264A2F782EC}"/>
          </ac:spMkLst>
        </pc:spChg>
        <pc:spChg chg="add del">
          <ac:chgData name="Sells, Sarah" userId="5842b628-cdd2-41f4-af1c-7048bc5a9734" providerId="ADAL" clId="{695B3DC6-872E-432D-B2D5-7C135B5EA3C2}" dt="2024-05-07T12:37:38.591" v="2134" actId="26606"/>
          <ac:spMkLst>
            <pc:docMk/>
            <pc:sldMk cId="1543883889" sldId="432"/>
            <ac:spMk id="13" creationId="{1976BAAA-75A1-48AA-B7DE-B6B8070992D3}"/>
          </ac:spMkLst>
        </pc:spChg>
        <pc:spChg chg="add del">
          <ac:chgData name="Sells, Sarah" userId="5842b628-cdd2-41f4-af1c-7048bc5a9734" providerId="ADAL" clId="{695B3DC6-872E-432D-B2D5-7C135B5EA3C2}" dt="2024-05-07T12:37:38.591" v="2134" actId="26606"/>
          <ac:spMkLst>
            <pc:docMk/>
            <pc:sldMk cId="1543883889" sldId="432"/>
            <ac:spMk id="14" creationId="{65A5F259-CDF7-4A15-A66C-A9939D23E346}"/>
          </ac:spMkLst>
        </pc:spChg>
        <pc:cxnChg chg="add del">
          <ac:chgData name="Sells, Sarah" userId="5842b628-cdd2-41f4-af1c-7048bc5a9734" providerId="ADAL" clId="{695B3DC6-872E-432D-B2D5-7C135B5EA3C2}" dt="2024-05-07T12:37:19.903" v="2132" actId="26606"/>
          <ac:cxnSpMkLst>
            <pc:docMk/>
            <pc:sldMk cId="1543883889" sldId="432"/>
            <ac:cxnSpMk id="11" creationId="{31CC7E9E-3FF6-4189-9B36-995A779F3C5A}"/>
          </ac:cxnSpMkLst>
        </pc:cxnChg>
      </pc:sldChg>
      <pc:sldChg chg="add del setBg">
        <pc:chgData name="Sells, Sarah" userId="5842b628-cdd2-41f4-af1c-7048bc5a9734" providerId="ADAL" clId="{695B3DC6-872E-432D-B2D5-7C135B5EA3C2}" dt="2024-05-07T12:36:30.856" v="2076" actId="47"/>
        <pc:sldMkLst>
          <pc:docMk/>
          <pc:sldMk cId="1741182232" sldId="432"/>
        </pc:sldMkLst>
      </pc:sldChg>
      <pc:sldMasterChg chg="delSldLayout">
        <pc:chgData name="Sells, Sarah" userId="5842b628-cdd2-41f4-af1c-7048bc5a9734" providerId="ADAL" clId="{695B3DC6-872E-432D-B2D5-7C135B5EA3C2}" dt="2024-05-06T15:20:45.103" v="203" actId="47"/>
        <pc:sldMasterMkLst>
          <pc:docMk/>
          <pc:sldMasterMk cId="1915388208" sldId="2147483714"/>
        </pc:sldMasterMkLst>
        <pc:sldLayoutChg chg="del">
          <pc:chgData name="Sells, Sarah" userId="5842b628-cdd2-41f4-af1c-7048bc5a9734" providerId="ADAL" clId="{695B3DC6-872E-432D-B2D5-7C135B5EA3C2}" dt="2024-05-06T15:20:45.103" v="203" actId="47"/>
          <pc:sldLayoutMkLst>
            <pc:docMk/>
            <pc:sldMasterMk cId="1915388208" sldId="2147483714"/>
            <pc:sldLayoutMk cId="4265804728" sldId="2147483732"/>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726069-D629-45EB-B604-6844C8AF9D26}" type="doc">
      <dgm:prSet loTypeId="urn:microsoft.com/office/officeart/2005/8/layout/default" loCatId="list" qsTypeId="urn:microsoft.com/office/officeart/2005/8/quickstyle/simple4" qsCatId="simple" csTypeId="urn:microsoft.com/office/officeart/2005/8/colors/colorful5" csCatId="colorful" phldr="1"/>
      <dgm:spPr/>
      <dgm:t>
        <a:bodyPr/>
        <a:lstStyle/>
        <a:p>
          <a:endParaRPr lang="en-US"/>
        </a:p>
      </dgm:t>
    </dgm:pt>
    <dgm:pt modelId="{96260E5D-D86F-456A-A5D6-5B3A96EC63F6}">
      <dgm:prSet/>
      <dgm:spPr/>
      <dgm:t>
        <a:bodyPr/>
        <a:lstStyle/>
        <a:p>
          <a:r>
            <a:rPr lang="en-US" dirty="0"/>
            <a:t>Trigger: why is a plan needed, &amp; why does it matter?</a:t>
          </a:r>
        </a:p>
      </dgm:t>
    </dgm:pt>
    <dgm:pt modelId="{EDCE70B9-901F-4337-9A24-E996A901B58B}" type="parTrans" cxnId="{5CB28AC2-15FF-43A8-B427-A62BB8D530E9}">
      <dgm:prSet/>
      <dgm:spPr/>
      <dgm:t>
        <a:bodyPr/>
        <a:lstStyle/>
        <a:p>
          <a:endParaRPr lang="en-US"/>
        </a:p>
      </dgm:t>
    </dgm:pt>
    <dgm:pt modelId="{778D6CBD-078A-4EE3-86A3-63DD6221C1B9}" type="sibTrans" cxnId="{5CB28AC2-15FF-43A8-B427-A62BB8D530E9}">
      <dgm:prSet/>
      <dgm:spPr/>
      <dgm:t>
        <a:bodyPr/>
        <a:lstStyle/>
        <a:p>
          <a:endParaRPr lang="en-US"/>
        </a:p>
      </dgm:t>
    </dgm:pt>
    <dgm:pt modelId="{9500059B-C698-49B0-8F0A-AC8DCF5DF2CC}">
      <dgm:prSet/>
      <dgm:spPr/>
      <dgm:t>
        <a:bodyPr/>
        <a:lstStyle/>
        <a:p>
          <a:pPr algn="ctr"/>
          <a:r>
            <a:rPr lang="en-US" sz="1900" dirty="0"/>
            <a:t>Decision maker: who will make decisions from the plan?</a:t>
          </a:r>
        </a:p>
      </dgm:t>
    </dgm:pt>
    <dgm:pt modelId="{CD75D5AD-C4EF-48E5-8C8C-38CE6B8F59C9}" type="parTrans" cxnId="{7C0AE13B-66E0-4745-8F35-33BFEA7248E9}">
      <dgm:prSet/>
      <dgm:spPr/>
      <dgm:t>
        <a:bodyPr/>
        <a:lstStyle/>
        <a:p>
          <a:endParaRPr lang="en-US"/>
        </a:p>
      </dgm:t>
    </dgm:pt>
    <dgm:pt modelId="{BBB94A39-42AB-4274-8368-2578B43F46AC}" type="sibTrans" cxnId="{7C0AE13B-66E0-4745-8F35-33BFEA7248E9}">
      <dgm:prSet/>
      <dgm:spPr/>
      <dgm:t>
        <a:bodyPr/>
        <a:lstStyle/>
        <a:p>
          <a:endParaRPr lang="en-US"/>
        </a:p>
      </dgm:t>
    </dgm:pt>
    <dgm:pt modelId="{66F628B2-AB13-4132-86A5-616369A158EF}">
      <dgm:prSet custT="1"/>
      <dgm:spPr/>
      <dgm:t>
        <a:bodyPr/>
        <a:lstStyle/>
        <a:p>
          <a:pPr algn="ctr"/>
          <a:r>
            <a:rPr lang="en-US" sz="2200" dirty="0"/>
            <a:t>Key parties: who are the stakeholders?</a:t>
          </a:r>
        </a:p>
      </dgm:t>
    </dgm:pt>
    <dgm:pt modelId="{0E110CD1-0E85-4BFF-B3CA-3A171715A48F}" type="parTrans" cxnId="{9C860F69-4DB3-40A0-9E3B-153B1D383CD1}">
      <dgm:prSet/>
      <dgm:spPr/>
      <dgm:t>
        <a:bodyPr/>
        <a:lstStyle/>
        <a:p>
          <a:endParaRPr lang="en-US"/>
        </a:p>
      </dgm:t>
    </dgm:pt>
    <dgm:pt modelId="{3BF6AD3D-6F6E-44F7-BFC3-7D2D4E6519D8}" type="sibTrans" cxnId="{9C860F69-4DB3-40A0-9E3B-153B1D383CD1}">
      <dgm:prSet/>
      <dgm:spPr/>
      <dgm:t>
        <a:bodyPr/>
        <a:lstStyle/>
        <a:p>
          <a:endParaRPr lang="en-US"/>
        </a:p>
      </dgm:t>
    </dgm:pt>
    <dgm:pt modelId="{430F7DA6-B5DE-43A7-8B04-73E72570D244}">
      <dgm:prSet/>
      <dgm:spPr/>
      <dgm:t>
        <a:bodyPr/>
        <a:lstStyle/>
        <a:p>
          <a:r>
            <a:rPr lang="en-US" dirty="0"/>
            <a:t>Action: what is the decision to be made?</a:t>
          </a:r>
        </a:p>
      </dgm:t>
    </dgm:pt>
    <dgm:pt modelId="{1AB6A1F9-ECD8-41A1-AE00-BF3588FDAC0A}" type="parTrans" cxnId="{D3A3976E-F684-48C7-87EE-EA8AD6623968}">
      <dgm:prSet/>
      <dgm:spPr/>
      <dgm:t>
        <a:bodyPr/>
        <a:lstStyle/>
        <a:p>
          <a:endParaRPr lang="en-US"/>
        </a:p>
      </dgm:t>
    </dgm:pt>
    <dgm:pt modelId="{8E99D737-6758-46AE-9742-BD1F4118C755}" type="sibTrans" cxnId="{D3A3976E-F684-48C7-87EE-EA8AD6623968}">
      <dgm:prSet/>
      <dgm:spPr/>
      <dgm:t>
        <a:bodyPr/>
        <a:lstStyle/>
        <a:p>
          <a:endParaRPr lang="en-US"/>
        </a:p>
      </dgm:t>
    </dgm:pt>
    <dgm:pt modelId="{AB609641-F0CB-4AD6-98F9-167B120E0D8D}">
      <dgm:prSet/>
      <dgm:spPr/>
      <dgm:t>
        <a:bodyPr/>
        <a:lstStyle/>
        <a:p>
          <a:r>
            <a:rPr lang="en-US" dirty="0"/>
            <a:t>Timing &amp; frequency: how often will a decision be made, and when?</a:t>
          </a:r>
        </a:p>
      </dgm:t>
    </dgm:pt>
    <dgm:pt modelId="{CA716734-FED4-4B29-B45C-1A2034F6AF7E}" type="parTrans" cxnId="{DA79096F-0C75-40C3-9809-14D58DA84596}">
      <dgm:prSet/>
      <dgm:spPr/>
      <dgm:t>
        <a:bodyPr/>
        <a:lstStyle/>
        <a:p>
          <a:endParaRPr lang="en-US"/>
        </a:p>
      </dgm:t>
    </dgm:pt>
    <dgm:pt modelId="{C32F0B63-1A10-4D58-B8A9-E3F4C6AD2D37}" type="sibTrans" cxnId="{DA79096F-0C75-40C3-9809-14D58DA84596}">
      <dgm:prSet/>
      <dgm:spPr/>
      <dgm:t>
        <a:bodyPr/>
        <a:lstStyle/>
        <a:p>
          <a:endParaRPr lang="en-US"/>
        </a:p>
      </dgm:t>
    </dgm:pt>
    <dgm:pt modelId="{A862FC19-325F-46ED-BDD9-216C5DEB70CC}">
      <dgm:prSet/>
      <dgm:spPr/>
      <dgm:t>
        <a:bodyPr/>
        <a:lstStyle/>
        <a:p>
          <a:r>
            <a:rPr lang="en-US" dirty="0"/>
            <a:t>Scope: spatial &amp; temporal scale of plan and decisions? </a:t>
          </a:r>
        </a:p>
      </dgm:t>
    </dgm:pt>
    <dgm:pt modelId="{C2078598-8E92-48BD-AFB9-29C8E9F5C79E}" type="parTrans" cxnId="{DDD79791-69A4-46A1-A16A-8753E97D15B1}">
      <dgm:prSet/>
      <dgm:spPr/>
      <dgm:t>
        <a:bodyPr/>
        <a:lstStyle/>
        <a:p>
          <a:endParaRPr lang="en-US"/>
        </a:p>
      </dgm:t>
    </dgm:pt>
    <dgm:pt modelId="{60914407-8A57-495D-8838-4C3285FA2A9B}" type="sibTrans" cxnId="{DDD79791-69A4-46A1-A16A-8753E97D15B1}">
      <dgm:prSet/>
      <dgm:spPr/>
      <dgm:t>
        <a:bodyPr/>
        <a:lstStyle/>
        <a:p>
          <a:endParaRPr lang="en-US"/>
        </a:p>
      </dgm:t>
    </dgm:pt>
    <dgm:pt modelId="{54B04364-C8C5-4327-B105-7D1D634ABB21}">
      <dgm:prSet/>
      <dgm:spPr/>
      <dgm:t>
        <a:bodyPr/>
        <a:lstStyle/>
        <a:p>
          <a:r>
            <a:rPr lang="en-US" dirty="0"/>
            <a:t>Objectives: desired outcomes? </a:t>
          </a:r>
        </a:p>
      </dgm:t>
    </dgm:pt>
    <dgm:pt modelId="{4C9506AF-7CF2-4806-89BC-5BBBB02363AE}" type="parTrans" cxnId="{183B5E3A-33F6-48A7-ABA7-5BBDA6EB8278}">
      <dgm:prSet/>
      <dgm:spPr/>
      <dgm:t>
        <a:bodyPr/>
        <a:lstStyle/>
        <a:p>
          <a:endParaRPr lang="en-US"/>
        </a:p>
      </dgm:t>
    </dgm:pt>
    <dgm:pt modelId="{F21713D0-1C0F-4942-99AE-46CD7B24248F}" type="sibTrans" cxnId="{183B5E3A-33F6-48A7-ABA7-5BBDA6EB8278}">
      <dgm:prSet/>
      <dgm:spPr/>
      <dgm:t>
        <a:bodyPr/>
        <a:lstStyle/>
        <a:p>
          <a:endParaRPr lang="en-US"/>
        </a:p>
      </dgm:t>
    </dgm:pt>
    <dgm:pt modelId="{F904E419-5E04-408F-80CF-A6260B2617B3}">
      <dgm:prSet/>
      <dgm:spPr/>
      <dgm:t>
        <a:bodyPr/>
        <a:lstStyle/>
        <a:p>
          <a:r>
            <a:rPr lang="en-US" dirty="0"/>
            <a:t>Constraints: legal, political, financial?</a:t>
          </a:r>
        </a:p>
      </dgm:t>
    </dgm:pt>
    <dgm:pt modelId="{E7C919AB-C58B-445C-8DF4-A339ABED4BA0}" type="parTrans" cxnId="{14E6DC85-5073-4079-AD65-D67BF246253D}">
      <dgm:prSet/>
      <dgm:spPr/>
      <dgm:t>
        <a:bodyPr/>
        <a:lstStyle/>
        <a:p>
          <a:endParaRPr lang="en-US"/>
        </a:p>
      </dgm:t>
    </dgm:pt>
    <dgm:pt modelId="{26E40119-FD4A-420B-B03F-AD2D07C8F172}" type="sibTrans" cxnId="{14E6DC85-5073-4079-AD65-D67BF246253D}">
      <dgm:prSet/>
      <dgm:spPr/>
      <dgm:t>
        <a:bodyPr/>
        <a:lstStyle/>
        <a:p>
          <a:endParaRPr lang="en-US"/>
        </a:p>
      </dgm:t>
    </dgm:pt>
    <dgm:pt modelId="{AC4C9D64-54B6-4159-8488-DA7801057F84}">
      <dgm:prSet/>
      <dgm:spPr/>
      <dgm:t>
        <a:bodyPr/>
        <a:lstStyle/>
        <a:p>
          <a:r>
            <a:rPr lang="en-US" dirty="0"/>
            <a:t>Uncertainty: is it present? </a:t>
          </a:r>
        </a:p>
      </dgm:t>
    </dgm:pt>
    <dgm:pt modelId="{D23B1D96-D599-45E7-9761-47686AB087D9}" type="parTrans" cxnId="{DB759785-5772-47B5-9C61-50809530E42E}">
      <dgm:prSet/>
      <dgm:spPr/>
      <dgm:t>
        <a:bodyPr/>
        <a:lstStyle/>
        <a:p>
          <a:endParaRPr lang="en-US"/>
        </a:p>
      </dgm:t>
    </dgm:pt>
    <dgm:pt modelId="{12F511C3-BB25-48C5-88B5-525E033C7F16}" type="sibTrans" cxnId="{DB759785-5772-47B5-9C61-50809530E42E}">
      <dgm:prSet/>
      <dgm:spPr/>
      <dgm:t>
        <a:bodyPr/>
        <a:lstStyle/>
        <a:p>
          <a:endParaRPr lang="en-US"/>
        </a:p>
      </dgm:t>
    </dgm:pt>
    <dgm:pt modelId="{2551120C-5C48-40E9-A9BC-976B8FC6A074}" type="pres">
      <dgm:prSet presAssocID="{C3726069-D629-45EB-B604-6844C8AF9D26}" presName="diagram" presStyleCnt="0">
        <dgm:presLayoutVars>
          <dgm:dir/>
          <dgm:resizeHandles val="exact"/>
        </dgm:presLayoutVars>
      </dgm:prSet>
      <dgm:spPr/>
    </dgm:pt>
    <dgm:pt modelId="{80F9F1E3-8626-4ECD-BCCB-8D020E4B2045}" type="pres">
      <dgm:prSet presAssocID="{96260E5D-D86F-456A-A5D6-5B3A96EC63F6}" presName="node" presStyleLbl="node1" presStyleIdx="0" presStyleCnt="9">
        <dgm:presLayoutVars>
          <dgm:bulletEnabled val="1"/>
        </dgm:presLayoutVars>
      </dgm:prSet>
      <dgm:spPr/>
    </dgm:pt>
    <dgm:pt modelId="{81F66D1C-7796-4D5C-881E-E5C30B42A6A1}" type="pres">
      <dgm:prSet presAssocID="{778D6CBD-078A-4EE3-86A3-63DD6221C1B9}" presName="sibTrans" presStyleCnt="0"/>
      <dgm:spPr/>
    </dgm:pt>
    <dgm:pt modelId="{A75B7A24-10B3-4809-A1D8-9FDC0138FE8E}" type="pres">
      <dgm:prSet presAssocID="{9500059B-C698-49B0-8F0A-AC8DCF5DF2CC}" presName="node" presStyleLbl="node1" presStyleIdx="1" presStyleCnt="9">
        <dgm:presLayoutVars>
          <dgm:bulletEnabled val="1"/>
        </dgm:presLayoutVars>
      </dgm:prSet>
      <dgm:spPr/>
    </dgm:pt>
    <dgm:pt modelId="{51CC31D9-6EB7-4595-9ADC-FD55448A0889}" type="pres">
      <dgm:prSet presAssocID="{BBB94A39-42AB-4274-8368-2578B43F46AC}" presName="sibTrans" presStyleCnt="0"/>
      <dgm:spPr/>
    </dgm:pt>
    <dgm:pt modelId="{A6B80A0D-E7C4-47CA-8301-10B2A4849178}" type="pres">
      <dgm:prSet presAssocID="{66F628B2-AB13-4132-86A5-616369A158EF}" presName="node" presStyleLbl="node1" presStyleIdx="2" presStyleCnt="9">
        <dgm:presLayoutVars>
          <dgm:bulletEnabled val="1"/>
        </dgm:presLayoutVars>
      </dgm:prSet>
      <dgm:spPr/>
    </dgm:pt>
    <dgm:pt modelId="{2A1555D8-CA5C-4B3B-A3AE-B00D6BA22744}" type="pres">
      <dgm:prSet presAssocID="{3BF6AD3D-6F6E-44F7-BFC3-7D2D4E6519D8}" presName="sibTrans" presStyleCnt="0"/>
      <dgm:spPr/>
    </dgm:pt>
    <dgm:pt modelId="{CDAFC461-8F55-4357-8FEA-715DF3DC64B6}" type="pres">
      <dgm:prSet presAssocID="{430F7DA6-B5DE-43A7-8B04-73E72570D244}" presName="node" presStyleLbl="node1" presStyleIdx="3" presStyleCnt="9">
        <dgm:presLayoutVars>
          <dgm:bulletEnabled val="1"/>
        </dgm:presLayoutVars>
      </dgm:prSet>
      <dgm:spPr/>
    </dgm:pt>
    <dgm:pt modelId="{C7772DA2-A90B-4C37-A883-C87779441C55}" type="pres">
      <dgm:prSet presAssocID="{8E99D737-6758-46AE-9742-BD1F4118C755}" presName="sibTrans" presStyleCnt="0"/>
      <dgm:spPr/>
    </dgm:pt>
    <dgm:pt modelId="{A78141DB-B7A4-42FB-8374-3587D1B38EB4}" type="pres">
      <dgm:prSet presAssocID="{AB609641-F0CB-4AD6-98F9-167B120E0D8D}" presName="node" presStyleLbl="node1" presStyleIdx="4" presStyleCnt="9">
        <dgm:presLayoutVars>
          <dgm:bulletEnabled val="1"/>
        </dgm:presLayoutVars>
      </dgm:prSet>
      <dgm:spPr/>
    </dgm:pt>
    <dgm:pt modelId="{148E0CE5-1133-49B4-8DC4-221066707195}" type="pres">
      <dgm:prSet presAssocID="{C32F0B63-1A10-4D58-B8A9-E3F4C6AD2D37}" presName="sibTrans" presStyleCnt="0"/>
      <dgm:spPr/>
    </dgm:pt>
    <dgm:pt modelId="{596E5480-2934-4F9A-878A-C82701209C95}" type="pres">
      <dgm:prSet presAssocID="{A862FC19-325F-46ED-BDD9-216C5DEB70CC}" presName="node" presStyleLbl="node1" presStyleIdx="5" presStyleCnt="9">
        <dgm:presLayoutVars>
          <dgm:bulletEnabled val="1"/>
        </dgm:presLayoutVars>
      </dgm:prSet>
      <dgm:spPr/>
    </dgm:pt>
    <dgm:pt modelId="{F0BCBA6C-DFC8-4F31-BE9F-8E8D07CBCB2A}" type="pres">
      <dgm:prSet presAssocID="{60914407-8A57-495D-8838-4C3285FA2A9B}" presName="sibTrans" presStyleCnt="0"/>
      <dgm:spPr/>
    </dgm:pt>
    <dgm:pt modelId="{BCB424E8-11CD-4FD1-9121-5ED106EE426E}" type="pres">
      <dgm:prSet presAssocID="{54B04364-C8C5-4327-B105-7D1D634ABB21}" presName="node" presStyleLbl="node1" presStyleIdx="6" presStyleCnt="9">
        <dgm:presLayoutVars>
          <dgm:bulletEnabled val="1"/>
        </dgm:presLayoutVars>
      </dgm:prSet>
      <dgm:spPr/>
    </dgm:pt>
    <dgm:pt modelId="{A1459C51-7757-4763-8398-05BB37064458}" type="pres">
      <dgm:prSet presAssocID="{F21713D0-1C0F-4942-99AE-46CD7B24248F}" presName="sibTrans" presStyleCnt="0"/>
      <dgm:spPr/>
    </dgm:pt>
    <dgm:pt modelId="{649ED1A8-AD9C-47E3-8794-3D186EE436EB}" type="pres">
      <dgm:prSet presAssocID="{F904E419-5E04-408F-80CF-A6260B2617B3}" presName="node" presStyleLbl="node1" presStyleIdx="7" presStyleCnt="9">
        <dgm:presLayoutVars>
          <dgm:bulletEnabled val="1"/>
        </dgm:presLayoutVars>
      </dgm:prSet>
      <dgm:spPr/>
    </dgm:pt>
    <dgm:pt modelId="{B30B0BB3-761A-4E1A-9A85-5CE22EF3344A}" type="pres">
      <dgm:prSet presAssocID="{26E40119-FD4A-420B-B03F-AD2D07C8F172}" presName="sibTrans" presStyleCnt="0"/>
      <dgm:spPr/>
    </dgm:pt>
    <dgm:pt modelId="{591A09C3-E8E6-4015-8C8B-725858BE9D9C}" type="pres">
      <dgm:prSet presAssocID="{AC4C9D64-54B6-4159-8488-DA7801057F84}" presName="node" presStyleLbl="node1" presStyleIdx="8" presStyleCnt="9">
        <dgm:presLayoutVars>
          <dgm:bulletEnabled val="1"/>
        </dgm:presLayoutVars>
      </dgm:prSet>
      <dgm:spPr/>
    </dgm:pt>
  </dgm:ptLst>
  <dgm:cxnLst>
    <dgm:cxn modelId="{A3845500-7A4A-4FF3-8FD1-7368A08BC9C7}" type="presOf" srcId="{9500059B-C698-49B0-8F0A-AC8DCF5DF2CC}" destId="{A75B7A24-10B3-4809-A1D8-9FDC0138FE8E}" srcOrd="0" destOrd="0" presId="urn:microsoft.com/office/officeart/2005/8/layout/default"/>
    <dgm:cxn modelId="{C7610510-76DD-4C13-B082-783248AC3D82}" type="presOf" srcId="{66F628B2-AB13-4132-86A5-616369A158EF}" destId="{A6B80A0D-E7C4-47CA-8301-10B2A4849178}" srcOrd="0" destOrd="0" presId="urn:microsoft.com/office/officeart/2005/8/layout/default"/>
    <dgm:cxn modelId="{815C4A16-45C7-4235-A5CA-A341EA59E9C5}" type="presOf" srcId="{C3726069-D629-45EB-B604-6844C8AF9D26}" destId="{2551120C-5C48-40E9-A9BC-976B8FC6A074}" srcOrd="0" destOrd="0" presId="urn:microsoft.com/office/officeart/2005/8/layout/default"/>
    <dgm:cxn modelId="{183B5E3A-33F6-48A7-ABA7-5BBDA6EB8278}" srcId="{C3726069-D629-45EB-B604-6844C8AF9D26}" destId="{54B04364-C8C5-4327-B105-7D1D634ABB21}" srcOrd="6" destOrd="0" parTransId="{4C9506AF-7CF2-4806-89BC-5BBBB02363AE}" sibTransId="{F21713D0-1C0F-4942-99AE-46CD7B24248F}"/>
    <dgm:cxn modelId="{7C0AE13B-66E0-4745-8F35-33BFEA7248E9}" srcId="{C3726069-D629-45EB-B604-6844C8AF9D26}" destId="{9500059B-C698-49B0-8F0A-AC8DCF5DF2CC}" srcOrd="1" destOrd="0" parTransId="{CD75D5AD-C4EF-48E5-8C8C-38CE6B8F59C9}" sibTransId="{BBB94A39-42AB-4274-8368-2578B43F46AC}"/>
    <dgm:cxn modelId="{1B375F42-13D4-4667-AAE1-959C0EED4C56}" type="presOf" srcId="{AB609641-F0CB-4AD6-98F9-167B120E0D8D}" destId="{A78141DB-B7A4-42FB-8374-3587D1B38EB4}" srcOrd="0" destOrd="0" presId="urn:microsoft.com/office/officeart/2005/8/layout/default"/>
    <dgm:cxn modelId="{76E6F745-2509-4CE5-800D-271A272769BE}" type="presOf" srcId="{A862FC19-325F-46ED-BDD9-216C5DEB70CC}" destId="{596E5480-2934-4F9A-878A-C82701209C95}" srcOrd="0" destOrd="0" presId="urn:microsoft.com/office/officeart/2005/8/layout/default"/>
    <dgm:cxn modelId="{9C860F69-4DB3-40A0-9E3B-153B1D383CD1}" srcId="{C3726069-D629-45EB-B604-6844C8AF9D26}" destId="{66F628B2-AB13-4132-86A5-616369A158EF}" srcOrd="2" destOrd="0" parTransId="{0E110CD1-0E85-4BFF-B3CA-3A171715A48F}" sibTransId="{3BF6AD3D-6F6E-44F7-BFC3-7D2D4E6519D8}"/>
    <dgm:cxn modelId="{D3A3976E-F684-48C7-87EE-EA8AD6623968}" srcId="{C3726069-D629-45EB-B604-6844C8AF9D26}" destId="{430F7DA6-B5DE-43A7-8B04-73E72570D244}" srcOrd="3" destOrd="0" parTransId="{1AB6A1F9-ECD8-41A1-AE00-BF3588FDAC0A}" sibTransId="{8E99D737-6758-46AE-9742-BD1F4118C755}"/>
    <dgm:cxn modelId="{DA79096F-0C75-40C3-9809-14D58DA84596}" srcId="{C3726069-D629-45EB-B604-6844C8AF9D26}" destId="{AB609641-F0CB-4AD6-98F9-167B120E0D8D}" srcOrd="4" destOrd="0" parTransId="{CA716734-FED4-4B29-B45C-1A2034F6AF7E}" sibTransId="{C32F0B63-1A10-4D58-B8A9-E3F4C6AD2D37}"/>
    <dgm:cxn modelId="{D9326F70-078D-44BA-BD73-F860AD6CEBBD}" type="presOf" srcId="{430F7DA6-B5DE-43A7-8B04-73E72570D244}" destId="{CDAFC461-8F55-4357-8FEA-715DF3DC64B6}" srcOrd="0" destOrd="0" presId="urn:microsoft.com/office/officeart/2005/8/layout/default"/>
    <dgm:cxn modelId="{9260FC70-9E2E-4288-972B-D6C2DD17F667}" type="presOf" srcId="{96260E5D-D86F-456A-A5D6-5B3A96EC63F6}" destId="{80F9F1E3-8626-4ECD-BCCB-8D020E4B2045}" srcOrd="0" destOrd="0" presId="urn:microsoft.com/office/officeart/2005/8/layout/default"/>
    <dgm:cxn modelId="{DB759785-5772-47B5-9C61-50809530E42E}" srcId="{C3726069-D629-45EB-B604-6844C8AF9D26}" destId="{AC4C9D64-54B6-4159-8488-DA7801057F84}" srcOrd="8" destOrd="0" parTransId="{D23B1D96-D599-45E7-9761-47686AB087D9}" sibTransId="{12F511C3-BB25-48C5-88B5-525E033C7F16}"/>
    <dgm:cxn modelId="{14E6DC85-5073-4079-AD65-D67BF246253D}" srcId="{C3726069-D629-45EB-B604-6844C8AF9D26}" destId="{F904E419-5E04-408F-80CF-A6260B2617B3}" srcOrd="7" destOrd="0" parTransId="{E7C919AB-C58B-445C-8DF4-A339ABED4BA0}" sibTransId="{26E40119-FD4A-420B-B03F-AD2D07C8F172}"/>
    <dgm:cxn modelId="{0BB65A8A-908A-4A5E-9D7E-C44EF140FF50}" type="presOf" srcId="{AC4C9D64-54B6-4159-8488-DA7801057F84}" destId="{591A09C3-E8E6-4015-8C8B-725858BE9D9C}" srcOrd="0" destOrd="0" presId="urn:microsoft.com/office/officeart/2005/8/layout/default"/>
    <dgm:cxn modelId="{DDD79791-69A4-46A1-A16A-8753E97D15B1}" srcId="{C3726069-D629-45EB-B604-6844C8AF9D26}" destId="{A862FC19-325F-46ED-BDD9-216C5DEB70CC}" srcOrd="5" destOrd="0" parTransId="{C2078598-8E92-48BD-AFB9-29C8E9F5C79E}" sibTransId="{60914407-8A57-495D-8838-4C3285FA2A9B}"/>
    <dgm:cxn modelId="{5CB28AC2-15FF-43A8-B427-A62BB8D530E9}" srcId="{C3726069-D629-45EB-B604-6844C8AF9D26}" destId="{96260E5D-D86F-456A-A5D6-5B3A96EC63F6}" srcOrd="0" destOrd="0" parTransId="{EDCE70B9-901F-4337-9A24-E996A901B58B}" sibTransId="{778D6CBD-078A-4EE3-86A3-63DD6221C1B9}"/>
    <dgm:cxn modelId="{5B08DFC4-9DDA-4ED7-8F0F-DF3234626DBD}" type="presOf" srcId="{54B04364-C8C5-4327-B105-7D1D634ABB21}" destId="{BCB424E8-11CD-4FD1-9121-5ED106EE426E}" srcOrd="0" destOrd="0" presId="urn:microsoft.com/office/officeart/2005/8/layout/default"/>
    <dgm:cxn modelId="{F455C4CD-CF35-4CDB-9171-B9C2FE7FFFE9}" type="presOf" srcId="{F904E419-5E04-408F-80CF-A6260B2617B3}" destId="{649ED1A8-AD9C-47E3-8794-3D186EE436EB}" srcOrd="0" destOrd="0" presId="urn:microsoft.com/office/officeart/2005/8/layout/default"/>
    <dgm:cxn modelId="{9727D50B-7A8E-4EB1-A546-4B035BA27EC5}" type="presParOf" srcId="{2551120C-5C48-40E9-A9BC-976B8FC6A074}" destId="{80F9F1E3-8626-4ECD-BCCB-8D020E4B2045}" srcOrd="0" destOrd="0" presId="urn:microsoft.com/office/officeart/2005/8/layout/default"/>
    <dgm:cxn modelId="{3EBE6DBF-16E7-45FF-8FCF-7DD9CB472111}" type="presParOf" srcId="{2551120C-5C48-40E9-A9BC-976B8FC6A074}" destId="{81F66D1C-7796-4D5C-881E-E5C30B42A6A1}" srcOrd="1" destOrd="0" presId="urn:microsoft.com/office/officeart/2005/8/layout/default"/>
    <dgm:cxn modelId="{897B2014-FB8B-4752-9AD4-9975BCE25965}" type="presParOf" srcId="{2551120C-5C48-40E9-A9BC-976B8FC6A074}" destId="{A75B7A24-10B3-4809-A1D8-9FDC0138FE8E}" srcOrd="2" destOrd="0" presId="urn:microsoft.com/office/officeart/2005/8/layout/default"/>
    <dgm:cxn modelId="{162E8632-0B7B-472A-BDDD-98A682B7AB6F}" type="presParOf" srcId="{2551120C-5C48-40E9-A9BC-976B8FC6A074}" destId="{51CC31D9-6EB7-4595-9ADC-FD55448A0889}" srcOrd="3" destOrd="0" presId="urn:microsoft.com/office/officeart/2005/8/layout/default"/>
    <dgm:cxn modelId="{8EE80F39-6567-492F-B712-06777994B778}" type="presParOf" srcId="{2551120C-5C48-40E9-A9BC-976B8FC6A074}" destId="{A6B80A0D-E7C4-47CA-8301-10B2A4849178}" srcOrd="4" destOrd="0" presId="urn:microsoft.com/office/officeart/2005/8/layout/default"/>
    <dgm:cxn modelId="{56CA4054-BBB7-454A-AD89-6CF550BB3685}" type="presParOf" srcId="{2551120C-5C48-40E9-A9BC-976B8FC6A074}" destId="{2A1555D8-CA5C-4B3B-A3AE-B00D6BA22744}" srcOrd="5" destOrd="0" presId="urn:microsoft.com/office/officeart/2005/8/layout/default"/>
    <dgm:cxn modelId="{CDC09A3C-C873-43A0-BE8D-38155865CBA4}" type="presParOf" srcId="{2551120C-5C48-40E9-A9BC-976B8FC6A074}" destId="{CDAFC461-8F55-4357-8FEA-715DF3DC64B6}" srcOrd="6" destOrd="0" presId="urn:microsoft.com/office/officeart/2005/8/layout/default"/>
    <dgm:cxn modelId="{BD24E95B-094D-4327-82B1-0194497DC2AB}" type="presParOf" srcId="{2551120C-5C48-40E9-A9BC-976B8FC6A074}" destId="{C7772DA2-A90B-4C37-A883-C87779441C55}" srcOrd="7" destOrd="0" presId="urn:microsoft.com/office/officeart/2005/8/layout/default"/>
    <dgm:cxn modelId="{68746373-646D-4EC4-8989-A1523EECC583}" type="presParOf" srcId="{2551120C-5C48-40E9-A9BC-976B8FC6A074}" destId="{A78141DB-B7A4-42FB-8374-3587D1B38EB4}" srcOrd="8" destOrd="0" presId="urn:microsoft.com/office/officeart/2005/8/layout/default"/>
    <dgm:cxn modelId="{ED52585B-CCFA-4ACF-A729-FA20AD142058}" type="presParOf" srcId="{2551120C-5C48-40E9-A9BC-976B8FC6A074}" destId="{148E0CE5-1133-49B4-8DC4-221066707195}" srcOrd="9" destOrd="0" presId="urn:microsoft.com/office/officeart/2005/8/layout/default"/>
    <dgm:cxn modelId="{35053E5F-D123-447A-A519-9B7E6F6D7F57}" type="presParOf" srcId="{2551120C-5C48-40E9-A9BC-976B8FC6A074}" destId="{596E5480-2934-4F9A-878A-C82701209C95}" srcOrd="10" destOrd="0" presId="urn:microsoft.com/office/officeart/2005/8/layout/default"/>
    <dgm:cxn modelId="{BA211A50-3B6B-422B-893E-62B57E4D1C32}" type="presParOf" srcId="{2551120C-5C48-40E9-A9BC-976B8FC6A074}" destId="{F0BCBA6C-DFC8-4F31-BE9F-8E8D07CBCB2A}" srcOrd="11" destOrd="0" presId="urn:microsoft.com/office/officeart/2005/8/layout/default"/>
    <dgm:cxn modelId="{1A154D06-93AB-4584-8AD4-80B8EF78DD71}" type="presParOf" srcId="{2551120C-5C48-40E9-A9BC-976B8FC6A074}" destId="{BCB424E8-11CD-4FD1-9121-5ED106EE426E}" srcOrd="12" destOrd="0" presId="urn:microsoft.com/office/officeart/2005/8/layout/default"/>
    <dgm:cxn modelId="{BFE7C2F8-037F-4999-8941-87A54FF1C375}" type="presParOf" srcId="{2551120C-5C48-40E9-A9BC-976B8FC6A074}" destId="{A1459C51-7757-4763-8398-05BB37064458}" srcOrd="13" destOrd="0" presId="urn:microsoft.com/office/officeart/2005/8/layout/default"/>
    <dgm:cxn modelId="{A538ADB3-61E5-440D-AB56-5FAB7388B1BC}" type="presParOf" srcId="{2551120C-5C48-40E9-A9BC-976B8FC6A074}" destId="{649ED1A8-AD9C-47E3-8794-3D186EE436EB}" srcOrd="14" destOrd="0" presId="urn:microsoft.com/office/officeart/2005/8/layout/default"/>
    <dgm:cxn modelId="{DE3304C6-6A34-493C-9BD6-58C0D87CF0A2}" type="presParOf" srcId="{2551120C-5C48-40E9-A9BC-976B8FC6A074}" destId="{B30B0BB3-761A-4E1A-9A85-5CE22EF3344A}" srcOrd="15" destOrd="0" presId="urn:microsoft.com/office/officeart/2005/8/layout/default"/>
    <dgm:cxn modelId="{73F7111D-7B2A-4486-800E-5063EBB8D425}" type="presParOf" srcId="{2551120C-5C48-40E9-A9BC-976B8FC6A074}" destId="{591A09C3-E8E6-4015-8C8B-725858BE9D9C}" srcOrd="1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726069-D629-45EB-B604-6844C8AF9D26}" type="doc">
      <dgm:prSet loTypeId="urn:microsoft.com/office/officeart/2005/8/layout/default" loCatId="list" qsTypeId="urn:microsoft.com/office/officeart/2005/8/quickstyle/simple4" qsCatId="simple" csTypeId="urn:microsoft.com/office/officeart/2005/8/colors/colorful5" csCatId="colorful" phldr="1"/>
      <dgm:spPr/>
      <dgm:t>
        <a:bodyPr/>
        <a:lstStyle/>
        <a:p>
          <a:endParaRPr lang="en-US"/>
        </a:p>
      </dgm:t>
    </dgm:pt>
    <dgm:pt modelId="{96260E5D-D86F-456A-A5D6-5B3A96EC63F6}">
      <dgm:prSet/>
      <dgm:spPr/>
      <dgm:t>
        <a:bodyPr/>
        <a:lstStyle/>
        <a:p>
          <a:r>
            <a:rPr lang="en-US" dirty="0"/>
            <a:t>Trigger: why is a plan needed, &amp; why does it matter?</a:t>
          </a:r>
        </a:p>
      </dgm:t>
    </dgm:pt>
    <dgm:pt modelId="{EDCE70B9-901F-4337-9A24-E996A901B58B}" type="parTrans" cxnId="{5CB28AC2-15FF-43A8-B427-A62BB8D530E9}">
      <dgm:prSet/>
      <dgm:spPr/>
      <dgm:t>
        <a:bodyPr/>
        <a:lstStyle/>
        <a:p>
          <a:endParaRPr lang="en-US"/>
        </a:p>
      </dgm:t>
    </dgm:pt>
    <dgm:pt modelId="{778D6CBD-078A-4EE3-86A3-63DD6221C1B9}" type="sibTrans" cxnId="{5CB28AC2-15FF-43A8-B427-A62BB8D530E9}">
      <dgm:prSet/>
      <dgm:spPr/>
      <dgm:t>
        <a:bodyPr/>
        <a:lstStyle/>
        <a:p>
          <a:endParaRPr lang="en-US"/>
        </a:p>
      </dgm:t>
    </dgm:pt>
    <dgm:pt modelId="{9500059B-C698-49B0-8F0A-AC8DCF5DF2CC}">
      <dgm:prSet/>
      <dgm:spPr/>
      <dgm:t>
        <a:bodyPr/>
        <a:lstStyle/>
        <a:p>
          <a:pPr algn="ctr"/>
          <a:r>
            <a:rPr lang="en-US" sz="1900" dirty="0"/>
            <a:t>Decision maker: who will make decisions from the plan?</a:t>
          </a:r>
        </a:p>
      </dgm:t>
    </dgm:pt>
    <dgm:pt modelId="{CD75D5AD-C4EF-48E5-8C8C-38CE6B8F59C9}" type="parTrans" cxnId="{7C0AE13B-66E0-4745-8F35-33BFEA7248E9}">
      <dgm:prSet/>
      <dgm:spPr/>
      <dgm:t>
        <a:bodyPr/>
        <a:lstStyle/>
        <a:p>
          <a:endParaRPr lang="en-US"/>
        </a:p>
      </dgm:t>
    </dgm:pt>
    <dgm:pt modelId="{BBB94A39-42AB-4274-8368-2578B43F46AC}" type="sibTrans" cxnId="{7C0AE13B-66E0-4745-8F35-33BFEA7248E9}">
      <dgm:prSet/>
      <dgm:spPr/>
      <dgm:t>
        <a:bodyPr/>
        <a:lstStyle/>
        <a:p>
          <a:endParaRPr lang="en-US"/>
        </a:p>
      </dgm:t>
    </dgm:pt>
    <dgm:pt modelId="{66F628B2-AB13-4132-86A5-616369A158EF}">
      <dgm:prSet custT="1"/>
      <dgm:spPr/>
      <dgm:t>
        <a:bodyPr/>
        <a:lstStyle/>
        <a:p>
          <a:pPr algn="ctr"/>
          <a:r>
            <a:rPr lang="en-US" sz="2200" dirty="0"/>
            <a:t>Key parties: who are the stakeholders?</a:t>
          </a:r>
        </a:p>
      </dgm:t>
    </dgm:pt>
    <dgm:pt modelId="{0E110CD1-0E85-4BFF-B3CA-3A171715A48F}" type="parTrans" cxnId="{9C860F69-4DB3-40A0-9E3B-153B1D383CD1}">
      <dgm:prSet/>
      <dgm:spPr/>
      <dgm:t>
        <a:bodyPr/>
        <a:lstStyle/>
        <a:p>
          <a:endParaRPr lang="en-US"/>
        </a:p>
      </dgm:t>
    </dgm:pt>
    <dgm:pt modelId="{3BF6AD3D-6F6E-44F7-BFC3-7D2D4E6519D8}" type="sibTrans" cxnId="{9C860F69-4DB3-40A0-9E3B-153B1D383CD1}">
      <dgm:prSet/>
      <dgm:spPr/>
      <dgm:t>
        <a:bodyPr/>
        <a:lstStyle/>
        <a:p>
          <a:endParaRPr lang="en-US"/>
        </a:p>
      </dgm:t>
    </dgm:pt>
    <dgm:pt modelId="{430F7DA6-B5DE-43A7-8B04-73E72570D244}">
      <dgm:prSet/>
      <dgm:spPr/>
      <dgm:t>
        <a:bodyPr/>
        <a:lstStyle/>
        <a:p>
          <a:r>
            <a:rPr lang="en-US" dirty="0"/>
            <a:t>Action: what is the decision to be made?</a:t>
          </a:r>
        </a:p>
      </dgm:t>
    </dgm:pt>
    <dgm:pt modelId="{1AB6A1F9-ECD8-41A1-AE00-BF3588FDAC0A}" type="parTrans" cxnId="{D3A3976E-F684-48C7-87EE-EA8AD6623968}">
      <dgm:prSet/>
      <dgm:spPr/>
      <dgm:t>
        <a:bodyPr/>
        <a:lstStyle/>
        <a:p>
          <a:endParaRPr lang="en-US"/>
        </a:p>
      </dgm:t>
    </dgm:pt>
    <dgm:pt modelId="{8E99D737-6758-46AE-9742-BD1F4118C755}" type="sibTrans" cxnId="{D3A3976E-F684-48C7-87EE-EA8AD6623968}">
      <dgm:prSet/>
      <dgm:spPr/>
      <dgm:t>
        <a:bodyPr/>
        <a:lstStyle/>
        <a:p>
          <a:endParaRPr lang="en-US"/>
        </a:p>
      </dgm:t>
    </dgm:pt>
    <dgm:pt modelId="{AB609641-F0CB-4AD6-98F9-167B120E0D8D}">
      <dgm:prSet/>
      <dgm:spPr/>
      <dgm:t>
        <a:bodyPr/>
        <a:lstStyle/>
        <a:p>
          <a:r>
            <a:rPr lang="en-US" dirty="0"/>
            <a:t>Timing &amp; frequency: how often will a decision be made, and when?</a:t>
          </a:r>
        </a:p>
      </dgm:t>
    </dgm:pt>
    <dgm:pt modelId="{CA716734-FED4-4B29-B45C-1A2034F6AF7E}" type="parTrans" cxnId="{DA79096F-0C75-40C3-9809-14D58DA84596}">
      <dgm:prSet/>
      <dgm:spPr/>
      <dgm:t>
        <a:bodyPr/>
        <a:lstStyle/>
        <a:p>
          <a:endParaRPr lang="en-US"/>
        </a:p>
      </dgm:t>
    </dgm:pt>
    <dgm:pt modelId="{C32F0B63-1A10-4D58-B8A9-E3F4C6AD2D37}" type="sibTrans" cxnId="{DA79096F-0C75-40C3-9809-14D58DA84596}">
      <dgm:prSet/>
      <dgm:spPr/>
      <dgm:t>
        <a:bodyPr/>
        <a:lstStyle/>
        <a:p>
          <a:endParaRPr lang="en-US"/>
        </a:p>
      </dgm:t>
    </dgm:pt>
    <dgm:pt modelId="{A862FC19-325F-46ED-BDD9-216C5DEB70CC}">
      <dgm:prSet/>
      <dgm:spPr/>
      <dgm:t>
        <a:bodyPr/>
        <a:lstStyle/>
        <a:p>
          <a:r>
            <a:rPr lang="en-US" dirty="0"/>
            <a:t>Scope: spatial &amp; temporal scale of plan and decisions? </a:t>
          </a:r>
        </a:p>
      </dgm:t>
    </dgm:pt>
    <dgm:pt modelId="{C2078598-8E92-48BD-AFB9-29C8E9F5C79E}" type="parTrans" cxnId="{DDD79791-69A4-46A1-A16A-8753E97D15B1}">
      <dgm:prSet/>
      <dgm:spPr/>
      <dgm:t>
        <a:bodyPr/>
        <a:lstStyle/>
        <a:p>
          <a:endParaRPr lang="en-US"/>
        </a:p>
      </dgm:t>
    </dgm:pt>
    <dgm:pt modelId="{60914407-8A57-495D-8838-4C3285FA2A9B}" type="sibTrans" cxnId="{DDD79791-69A4-46A1-A16A-8753E97D15B1}">
      <dgm:prSet/>
      <dgm:spPr/>
      <dgm:t>
        <a:bodyPr/>
        <a:lstStyle/>
        <a:p>
          <a:endParaRPr lang="en-US"/>
        </a:p>
      </dgm:t>
    </dgm:pt>
    <dgm:pt modelId="{54B04364-C8C5-4327-B105-7D1D634ABB21}">
      <dgm:prSet/>
      <dgm:spPr/>
      <dgm:t>
        <a:bodyPr/>
        <a:lstStyle/>
        <a:p>
          <a:r>
            <a:rPr lang="en-US" dirty="0"/>
            <a:t>Objectives: desired outcomes? </a:t>
          </a:r>
        </a:p>
      </dgm:t>
    </dgm:pt>
    <dgm:pt modelId="{4C9506AF-7CF2-4806-89BC-5BBBB02363AE}" type="parTrans" cxnId="{183B5E3A-33F6-48A7-ABA7-5BBDA6EB8278}">
      <dgm:prSet/>
      <dgm:spPr/>
      <dgm:t>
        <a:bodyPr/>
        <a:lstStyle/>
        <a:p>
          <a:endParaRPr lang="en-US"/>
        </a:p>
      </dgm:t>
    </dgm:pt>
    <dgm:pt modelId="{F21713D0-1C0F-4942-99AE-46CD7B24248F}" type="sibTrans" cxnId="{183B5E3A-33F6-48A7-ABA7-5BBDA6EB8278}">
      <dgm:prSet/>
      <dgm:spPr/>
      <dgm:t>
        <a:bodyPr/>
        <a:lstStyle/>
        <a:p>
          <a:endParaRPr lang="en-US"/>
        </a:p>
      </dgm:t>
    </dgm:pt>
    <dgm:pt modelId="{F904E419-5E04-408F-80CF-A6260B2617B3}">
      <dgm:prSet/>
      <dgm:spPr/>
      <dgm:t>
        <a:bodyPr/>
        <a:lstStyle/>
        <a:p>
          <a:r>
            <a:rPr lang="en-US" dirty="0"/>
            <a:t>Constraints: legal, political, financial?</a:t>
          </a:r>
        </a:p>
      </dgm:t>
    </dgm:pt>
    <dgm:pt modelId="{E7C919AB-C58B-445C-8DF4-A339ABED4BA0}" type="parTrans" cxnId="{14E6DC85-5073-4079-AD65-D67BF246253D}">
      <dgm:prSet/>
      <dgm:spPr/>
      <dgm:t>
        <a:bodyPr/>
        <a:lstStyle/>
        <a:p>
          <a:endParaRPr lang="en-US"/>
        </a:p>
      </dgm:t>
    </dgm:pt>
    <dgm:pt modelId="{26E40119-FD4A-420B-B03F-AD2D07C8F172}" type="sibTrans" cxnId="{14E6DC85-5073-4079-AD65-D67BF246253D}">
      <dgm:prSet/>
      <dgm:spPr/>
      <dgm:t>
        <a:bodyPr/>
        <a:lstStyle/>
        <a:p>
          <a:endParaRPr lang="en-US"/>
        </a:p>
      </dgm:t>
    </dgm:pt>
    <dgm:pt modelId="{AC4C9D64-54B6-4159-8488-DA7801057F84}">
      <dgm:prSet/>
      <dgm:spPr/>
      <dgm:t>
        <a:bodyPr/>
        <a:lstStyle/>
        <a:p>
          <a:r>
            <a:rPr lang="en-US" dirty="0"/>
            <a:t>Uncertainty: is it present? </a:t>
          </a:r>
        </a:p>
      </dgm:t>
    </dgm:pt>
    <dgm:pt modelId="{D23B1D96-D599-45E7-9761-47686AB087D9}" type="parTrans" cxnId="{DB759785-5772-47B5-9C61-50809530E42E}">
      <dgm:prSet/>
      <dgm:spPr/>
      <dgm:t>
        <a:bodyPr/>
        <a:lstStyle/>
        <a:p>
          <a:endParaRPr lang="en-US"/>
        </a:p>
      </dgm:t>
    </dgm:pt>
    <dgm:pt modelId="{12F511C3-BB25-48C5-88B5-525E033C7F16}" type="sibTrans" cxnId="{DB759785-5772-47B5-9C61-50809530E42E}">
      <dgm:prSet/>
      <dgm:spPr/>
      <dgm:t>
        <a:bodyPr/>
        <a:lstStyle/>
        <a:p>
          <a:endParaRPr lang="en-US"/>
        </a:p>
      </dgm:t>
    </dgm:pt>
    <dgm:pt modelId="{2551120C-5C48-40E9-A9BC-976B8FC6A074}" type="pres">
      <dgm:prSet presAssocID="{C3726069-D629-45EB-B604-6844C8AF9D26}" presName="diagram" presStyleCnt="0">
        <dgm:presLayoutVars>
          <dgm:dir/>
          <dgm:resizeHandles val="exact"/>
        </dgm:presLayoutVars>
      </dgm:prSet>
      <dgm:spPr/>
    </dgm:pt>
    <dgm:pt modelId="{80F9F1E3-8626-4ECD-BCCB-8D020E4B2045}" type="pres">
      <dgm:prSet presAssocID="{96260E5D-D86F-456A-A5D6-5B3A96EC63F6}" presName="node" presStyleLbl="node1" presStyleIdx="0" presStyleCnt="9">
        <dgm:presLayoutVars>
          <dgm:bulletEnabled val="1"/>
        </dgm:presLayoutVars>
      </dgm:prSet>
      <dgm:spPr/>
    </dgm:pt>
    <dgm:pt modelId="{81F66D1C-7796-4D5C-881E-E5C30B42A6A1}" type="pres">
      <dgm:prSet presAssocID="{778D6CBD-078A-4EE3-86A3-63DD6221C1B9}" presName="sibTrans" presStyleCnt="0"/>
      <dgm:spPr/>
    </dgm:pt>
    <dgm:pt modelId="{A75B7A24-10B3-4809-A1D8-9FDC0138FE8E}" type="pres">
      <dgm:prSet presAssocID="{9500059B-C698-49B0-8F0A-AC8DCF5DF2CC}" presName="node" presStyleLbl="node1" presStyleIdx="1" presStyleCnt="9">
        <dgm:presLayoutVars>
          <dgm:bulletEnabled val="1"/>
        </dgm:presLayoutVars>
      </dgm:prSet>
      <dgm:spPr/>
    </dgm:pt>
    <dgm:pt modelId="{51CC31D9-6EB7-4595-9ADC-FD55448A0889}" type="pres">
      <dgm:prSet presAssocID="{BBB94A39-42AB-4274-8368-2578B43F46AC}" presName="sibTrans" presStyleCnt="0"/>
      <dgm:spPr/>
    </dgm:pt>
    <dgm:pt modelId="{A6B80A0D-E7C4-47CA-8301-10B2A4849178}" type="pres">
      <dgm:prSet presAssocID="{66F628B2-AB13-4132-86A5-616369A158EF}" presName="node" presStyleLbl="node1" presStyleIdx="2" presStyleCnt="9">
        <dgm:presLayoutVars>
          <dgm:bulletEnabled val="1"/>
        </dgm:presLayoutVars>
      </dgm:prSet>
      <dgm:spPr/>
    </dgm:pt>
    <dgm:pt modelId="{2A1555D8-CA5C-4B3B-A3AE-B00D6BA22744}" type="pres">
      <dgm:prSet presAssocID="{3BF6AD3D-6F6E-44F7-BFC3-7D2D4E6519D8}" presName="sibTrans" presStyleCnt="0"/>
      <dgm:spPr/>
    </dgm:pt>
    <dgm:pt modelId="{CDAFC461-8F55-4357-8FEA-715DF3DC64B6}" type="pres">
      <dgm:prSet presAssocID="{430F7DA6-B5DE-43A7-8B04-73E72570D244}" presName="node" presStyleLbl="node1" presStyleIdx="3" presStyleCnt="9">
        <dgm:presLayoutVars>
          <dgm:bulletEnabled val="1"/>
        </dgm:presLayoutVars>
      </dgm:prSet>
      <dgm:spPr/>
    </dgm:pt>
    <dgm:pt modelId="{C7772DA2-A90B-4C37-A883-C87779441C55}" type="pres">
      <dgm:prSet presAssocID="{8E99D737-6758-46AE-9742-BD1F4118C755}" presName="sibTrans" presStyleCnt="0"/>
      <dgm:spPr/>
    </dgm:pt>
    <dgm:pt modelId="{A78141DB-B7A4-42FB-8374-3587D1B38EB4}" type="pres">
      <dgm:prSet presAssocID="{AB609641-F0CB-4AD6-98F9-167B120E0D8D}" presName="node" presStyleLbl="node1" presStyleIdx="4" presStyleCnt="9">
        <dgm:presLayoutVars>
          <dgm:bulletEnabled val="1"/>
        </dgm:presLayoutVars>
      </dgm:prSet>
      <dgm:spPr/>
    </dgm:pt>
    <dgm:pt modelId="{148E0CE5-1133-49B4-8DC4-221066707195}" type="pres">
      <dgm:prSet presAssocID="{C32F0B63-1A10-4D58-B8A9-E3F4C6AD2D37}" presName="sibTrans" presStyleCnt="0"/>
      <dgm:spPr/>
    </dgm:pt>
    <dgm:pt modelId="{596E5480-2934-4F9A-878A-C82701209C95}" type="pres">
      <dgm:prSet presAssocID="{A862FC19-325F-46ED-BDD9-216C5DEB70CC}" presName="node" presStyleLbl="node1" presStyleIdx="5" presStyleCnt="9">
        <dgm:presLayoutVars>
          <dgm:bulletEnabled val="1"/>
        </dgm:presLayoutVars>
      </dgm:prSet>
      <dgm:spPr/>
    </dgm:pt>
    <dgm:pt modelId="{F0BCBA6C-DFC8-4F31-BE9F-8E8D07CBCB2A}" type="pres">
      <dgm:prSet presAssocID="{60914407-8A57-495D-8838-4C3285FA2A9B}" presName="sibTrans" presStyleCnt="0"/>
      <dgm:spPr/>
    </dgm:pt>
    <dgm:pt modelId="{BCB424E8-11CD-4FD1-9121-5ED106EE426E}" type="pres">
      <dgm:prSet presAssocID="{54B04364-C8C5-4327-B105-7D1D634ABB21}" presName="node" presStyleLbl="node1" presStyleIdx="6" presStyleCnt="9">
        <dgm:presLayoutVars>
          <dgm:bulletEnabled val="1"/>
        </dgm:presLayoutVars>
      </dgm:prSet>
      <dgm:spPr/>
    </dgm:pt>
    <dgm:pt modelId="{A1459C51-7757-4763-8398-05BB37064458}" type="pres">
      <dgm:prSet presAssocID="{F21713D0-1C0F-4942-99AE-46CD7B24248F}" presName="sibTrans" presStyleCnt="0"/>
      <dgm:spPr/>
    </dgm:pt>
    <dgm:pt modelId="{649ED1A8-AD9C-47E3-8794-3D186EE436EB}" type="pres">
      <dgm:prSet presAssocID="{F904E419-5E04-408F-80CF-A6260B2617B3}" presName="node" presStyleLbl="node1" presStyleIdx="7" presStyleCnt="9">
        <dgm:presLayoutVars>
          <dgm:bulletEnabled val="1"/>
        </dgm:presLayoutVars>
      </dgm:prSet>
      <dgm:spPr/>
    </dgm:pt>
    <dgm:pt modelId="{B30B0BB3-761A-4E1A-9A85-5CE22EF3344A}" type="pres">
      <dgm:prSet presAssocID="{26E40119-FD4A-420B-B03F-AD2D07C8F172}" presName="sibTrans" presStyleCnt="0"/>
      <dgm:spPr/>
    </dgm:pt>
    <dgm:pt modelId="{591A09C3-E8E6-4015-8C8B-725858BE9D9C}" type="pres">
      <dgm:prSet presAssocID="{AC4C9D64-54B6-4159-8488-DA7801057F84}" presName="node" presStyleLbl="node1" presStyleIdx="8" presStyleCnt="9">
        <dgm:presLayoutVars>
          <dgm:bulletEnabled val="1"/>
        </dgm:presLayoutVars>
      </dgm:prSet>
      <dgm:spPr/>
    </dgm:pt>
  </dgm:ptLst>
  <dgm:cxnLst>
    <dgm:cxn modelId="{A3845500-7A4A-4FF3-8FD1-7368A08BC9C7}" type="presOf" srcId="{9500059B-C698-49B0-8F0A-AC8DCF5DF2CC}" destId="{A75B7A24-10B3-4809-A1D8-9FDC0138FE8E}" srcOrd="0" destOrd="0" presId="urn:microsoft.com/office/officeart/2005/8/layout/default"/>
    <dgm:cxn modelId="{C7610510-76DD-4C13-B082-783248AC3D82}" type="presOf" srcId="{66F628B2-AB13-4132-86A5-616369A158EF}" destId="{A6B80A0D-E7C4-47CA-8301-10B2A4849178}" srcOrd="0" destOrd="0" presId="urn:microsoft.com/office/officeart/2005/8/layout/default"/>
    <dgm:cxn modelId="{815C4A16-45C7-4235-A5CA-A341EA59E9C5}" type="presOf" srcId="{C3726069-D629-45EB-B604-6844C8AF9D26}" destId="{2551120C-5C48-40E9-A9BC-976B8FC6A074}" srcOrd="0" destOrd="0" presId="urn:microsoft.com/office/officeart/2005/8/layout/default"/>
    <dgm:cxn modelId="{183B5E3A-33F6-48A7-ABA7-5BBDA6EB8278}" srcId="{C3726069-D629-45EB-B604-6844C8AF9D26}" destId="{54B04364-C8C5-4327-B105-7D1D634ABB21}" srcOrd="6" destOrd="0" parTransId="{4C9506AF-7CF2-4806-89BC-5BBBB02363AE}" sibTransId="{F21713D0-1C0F-4942-99AE-46CD7B24248F}"/>
    <dgm:cxn modelId="{7C0AE13B-66E0-4745-8F35-33BFEA7248E9}" srcId="{C3726069-D629-45EB-B604-6844C8AF9D26}" destId="{9500059B-C698-49B0-8F0A-AC8DCF5DF2CC}" srcOrd="1" destOrd="0" parTransId="{CD75D5AD-C4EF-48E5-8C8C-38CE6B8F59C9}" sibTransId="{BBB94A39-42AB-4274-8368-2578B43F46AC}"/>
    <dgm:cxn modelId="{1B375F42-13D4-4667-AAE1-959C0EED4C56}" type="presOf" srcId="{AB609641-F0CB-4AD6-98F9-167B120E0D8D}" destId="{A78141DB-B7A4-42FB-8374-3587D1B38EB4}" srcOrd="0" destOrd="0" presId="urn:microsoft.com/office/officeart/2005/8/layout/default"/>
    <dgm:cxn modelId="{76E6F745-2509-4CE5-800D-271A272769BE}" type="presOf" srcId="{A862FC19-325F-46ED-BDD9-216C5DEB70CC}" destId="{596E5480-2934-4F9A-878A-C82701209C95}" srcOrd="0" destOrd="0" presId="urn:microsoft.com/office/officeart/2005/8/layout/default"/>
    <dgm:cxn modelId="{9C860F69-4DB3-40A0-9E3B-153B1D383CD1}" srcId="{C3726069-D629-45EB-B604-6844C8AF9D26}" destId="{66F628B2-AB13-4132-86A5-616369A158EF}" srcOrd="2" destOrd="0" parTransId="{0E110CD1-0E85-4BFF-B3CA-3A171715A48F}" sibTransId="{3BF6AD3D-6F6E-44F7-BFC3-7D2D4E6519D8}"/>
    <dgm:cxn modelId="{D3A3976E-F684-48C7-87EE-EA8AD6623968}" srcId="{C3726069-D629-45EB-B604-6844C8AF9D26}" destId="{430F7DA6-B5DE-43A7-8B04-73E72570D244}" srcOrd="3" destOrd="0" parTransId="{1AB6A1F9-ECD8-41A1-AE00-BF3588FDAC0A}" sibTransId="{8E99D737-6758-46AE-9742-BD1F4118C755}"/>
    <dgm:cxn modelId="{DA79096F-0C75-40C3-9809-14D58DA84596}" srcId="{C3726069-D629-45EB-B604-6844C8AF9D26}" destId="{AB609641-F0CB-4AD6-98F9-167B120E0D8D}" srcOrd="4" destOrd="0" parTransId="{CA716734-FED4-4B29-B45C-1A2034F6AF7E}" sibTransId="{C32F0B63-1A10-4D58-B8A9-E3F4C6AD2D37}"/>
    <dgm:cxn modelId="{D9326F70-078D-44BA-BD73-F860AD6CEBBD}" type="presOf" srcId="{430F7DA6-B5DE-43A7-8B04-73E72570D244}" destId="{CDAFC461-8F55-4357-8FEA-715DF3DC64B6}" srcOrd="0" destOrd="0" presId="urn:microsoft.com/office/officeart/2005/8/layout/default"/>
    <dgm:cxn modelId="{9260FC70-9E2E-4288-972B-D6C2DD17F667}" type="presOf" srcId="{96260E5D-D86F-456A-A5D6-5B3A96EC63F6}" destId="{80F9F1E3-8626-4ECD-BCCB-8D020E4B2045}" srcOrd="0" destOrd="0" presId="urn:microsoft.com/office/officeart/2005/8/layout/default"/>
    <dgm:cxn modelId="{DB759785-5772-47B5-9C61-50809530E42E}" srcId="{C3726069-D629-45EB-B604-6844C8AF9D26}" destId="{AC4C9D64-54B6-4159-8488-DA7801057F84}" srcOrd="8" destOrd="0" parTransId="{D23B1D96-D599-45E7-9761-47686AB087D9}" sibTransId="{12F511C3-BB25-48C5-88B5-525E033C7F16}"/>
    <dgm:cxn modelId="{14E6DC85-5073-4079-AD65-D67BF246253D}" srcId="{C3726069-D629-45EB-B604-6844C8AF9D26}" destId="{F904E419-5E04-408F-80CF-A6260B2617B3}" srcOrd="7" destOrd="0" parTransId="{E7C919AB-C58B-445C-8DF4-A339ABED4BA0}" sibTransId="{26E40119-FD4A-420B-B03F-AD2D07C8F172}"/>
    <dgm:cxn modelId="{0BB65A8A-908A-4A5E-9D7E-C44EF140FF50}" type="presOf" srcId="{AC4C9D64-54B6-4159-8488-DA7801057F84}" destId="{591A09C3-E8E6-4015-8C8B-725858BE9D9C}" srcOrd="0" destOrd="0" presId="urn:microsoft.com/office/officeart/2005/8/layout/default"/>
    <dgm:cxn modelId="{DDD79791-69A4-46A1-A16A-8753E97D15B1}" srcId="{C3726069-D629-45EB-B604-6844C8AF9D26}" destId="{A862FC19-325F-46ED-BDD9-216C5DEB70CC}" srcOrd="5" destOrd="0" parTransId="{C2078598-8E92-48BD-AFB9-29C8E9F5C79E}" sibTransId="{60914407-8A57-495D-8838-4C3285FA2A9B}"/>
    <dgm:cxn modelId="{5CB28AC2-15FF-43A8-B427-A62BB8D530E9}" srcId="{C3726069-D629-45EB-B604-6844C8AF9D26}" destId="{96260E5D-D86F-456A-A5D6-5B3A96EC63F6}" srcOrd="0" destOrd="0" parTransId="{EDCE70B9-901F-4337-9A24-E996A901B58B}" sibTransId="{778D6CBD-078A-4EE3-86A3-63DD6221C1B9}"/>
    <dgm:cxn modelId="{5B08DFC4-9DDA-4ED7-8F0F-DF3234626DBD}" type="presOf" srcId="{54B04364-C8C5-4327-B105-7D1D634ABB21}" destId="{BCB424E8-11CD-4FD1-9121-5ED106EE426E}" srcOrd="0" destOrd="0" presId="urn:microsoft.com/office/officeart/2005/8/layout/default"/>
    <dgm:cxn modelId="{F455C4CD-CF35-4CDB-9171-B9C2FE7FFFE9}" type="presOf" srcId="{F904E419-5E04-408F-80CF-A6260B2617B3}" destId="{649ED1A8-AD9C-47E3-8794-3D186EE436EB}" srcOrd="0" destOrd="0" presId="urn:microsoft.com/office/officeart/2005/8/layout/default"/>
    <dgm:cxn modelId="{9727D50B-7A8E-4EB1-A546-4B035BA27EC5}" type="presParOf" srcId="{2551120C-5C48-40E9-A9BC-976B8FC6A074}" destId="{80F9F1E3-8626-4ECD-BCCB-8D020E4B2045}" srcOrd="0" destOrd="0" presId="urn:microsoft.com/office/officeart/2005/8/layout/default"/>
    <dgm:cxn modelId="{3EBE6DBF-16E7-45FF-8FCF-7DD9CB472111}" type="presParOf" srcId="{2551120C-5C48-40E9-A9BC-976B8FC6A074}" destId="{81F66D1C-7796-4D5C-881E-E5C30B42A6A1}" srcOrd="1" destOrd="0" presId="urn:microsoft.com/office/officeart/2005/8/layout/default"/>
    <dgm:cxn modelId="{897B2014-FB8B-4752-9AD4-9975BCE25965}" type="presParOf" srcId="{2551120C-5C48-40E9-A9BC-976B8FC6A074}" destId="{A75B7A24-10B3-4809-A1D8-9FDC0138FE8E}" srcOrd="2" destOrd="0" presId="urn:microsoft.com/office/officeart/2005/8/layout/default"/>
    <dgm:cxn modelId="{162E8632-0B7B-472A-BDDD-98A682B7AB6F}" type="presParOf" srcId="{2551120C-5C48-40E9-A9BC-976B8FC6A074}" destId="{51CC31D9-6EB7-4595-9ADC-FD55448A0889}" srcOrd="3" destOrd="0" presId="urn:microsoft.com/office/officeart/2005/8/layout/default"/>
    <dgm:cxn modelId="{8EE80F39-6567-492F-B712-06777994B778}" type="presParOf" srcId="{2551120C-5C48-40E9-A9BC-976B8FC6A074}" destId="{A6B80A0D-E7C4-47CA-8301-10B2A4849178}" srcOrd="4" destOrd="0" presId="urn:microsoft.com/office/officeart/2005/8/layout/default"/>
    <dgm:cxn modelId="{56CA4054-BBB7-454A-AD89-6CF550BB3685}" type="presParOf" srcId="{2551120C-5C48-40E9-A9BC-976B8FC6A074}" destId="{2A1555D8-CA5C-4B3B-A3AE-B00D6BA22744}" srcOrd="5" destOrd="0" presId="urn:microsoft.com/office/officeart/2005/8/layout/default"/>
    <dgm:cxn modelId="{CDC09A3C-C873-43A0-BE8D-38155865CBA4}" type="presParOf" srcId="{2551120C-5C48-40E9-A9BC-976B8FC6A074}" destId="{CDAFC461-8F55-4357-8FEA-715DF3DC64B6}" srcOrd="6" destOrd="0" presId="urn:microsoft.com/office/officeart/2005/8/layout/default"/>
    <dgm:cxn modelId="{BD24E95B-094D-4327-82B1-0194497DC2AB}" type="presParOf" srcId="{2551120C-5C48-40E9-A9BC-976B8FC6A074}" destId="{C7772DA2-A90B-4C37-A883-C87779441C55}" srcOrd="7" destOrd="0" presId="urn:microsoft.com/office/officeart/2005/8/layout/default"/>
    <dgm:cxn modelId="{68746373-646D-4EC4-8989-A1523EECC583}" type="presParOf" srcId="{2551120C-5C48-40E9-A9BC-976B8FC6A074}" destId="{A78141DB-B7A4-42FB-8374-3587D1B38EB4}" srcOrd="8" destOrd="0" presId="urn:microsoft.com/office/officeart/2005/8/layout/default"/>
    <dgm:cxn modelId="{ED52585B-CCFA-4ACF-A729-FA20AD142058}" type="presParOf" srcId="{2551120C-5C48-40E9-A9BC-976B8FC6A074}" destId="{148E0CE5-1133-49B4-8DC4-221066707195}" srcOrd="9" destOrd="0" presId="urn:microsoft.com/office/officeart/2005/8/layout/default"/>
    <dgm:cxn modelId="{35053E5F-D123-447A-A519-9B7E6F6D7F57}" type="presParOf" srcId="{2551120C-5C48-40E9-A9BC-976B8FC6A074}" destId="{596E5480-2934-4F9A-878A-C82701209C95}" srcOrd="10" destOrd="0" presId="urn:microsoft.com/office/officeart/2005/8/layout/default"/>
    <dgm:cxn modelId="{BA211A50-3B6B-422B-893E-62B57E4D1C32}" type="presParOf" srcId="{2551120C-5C48-40E9-A9BC-976B8FC6A074}" destId="{F0BCBA6C-DFC8-4F31-BE9F-8E8D07CBCB2A}" srcOrd="11" destOrd="0" presId="urn:microsoft.com/office/officeart/2005/8/layout/default"/>
    <dgm:cxn modelId="{1A154D06-93AB-4584-8AD4-80B8EF78DD71}" type="presParOf" srcId="{2551120C-5C48-40E9-A9BC-976B8FC6A074}" destId="{BCB424E8-11CD-4FD1-9121-5ED106EE426E}" srcOrd="12" destOrd="0" presId="urn:microsoft.com/office/officeart/2005/8/layout/default"/>
    <dgm:cxn modelId="{BFE7C2F8-037F-4999-8941-87A54FF1C375}" type="presParOf" srcId="{2551120C-5C48-40E9-A9BC-976B8FC6A074}" destId="{A1459C51-7757-4763-8398-05BB37064458}" srcOrd="13" destOrd="0" presId="urn:microsoft.com/office/officeart/2005/8/layout/default"/>
    <dgm:cxn modelId="{A538ADB3-61E5-440D-AB56-5FAB7388B1BC}" type="presParOf" srcId="{2551120C-5C48-40E9-A9BC-976B8FC6A074}" destId="{649ED1A8-AD9C-47E3-8794-3D186EE436EB}" srcOrd="14" destOrd="0" presId="urn:microsoft.com/office/officeart/2005/8/layout/default"/>
    <dgm:cxn modelId="{DE3304C6-6A34-493C-9BD6-58C0D87CF0A2}" type="presParOf" srcId="{2551120C-5C48-40E9-A9BC-976B8FC6A074}" destId="{B30B0BB3-761A-4E1A-9A85-5CE22EF3344A}" srcOrd="15" destOrd="0" presId="urn:microsoft.com/office/officeart/2005/8/layout/default"/>
    <dgm:cxn modelId="{73F7111D-7B2A-4486-800E-5063EBB8D425}" type="presParOf" srcId="{2551120C-5C48-40E9-A9BC-976B8FC6A074}" destId="{591A09C3-E8E6-4015-8C8B-725858BE9D9C}" srcOrd="1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9783415-F5BB-4B6D-8CA5-8EBE0C64B35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D15FF920-6482-4A1F-9FE7-FB005AC5AF94}">
      <dgm:prSet custT="1"/>
      <dgm:spPr/>
      <dgm:t>
        <a:bodyPr/>
        <a:lstStyle/>
        <a:p>
          <a:r>
            <a:rPr lang="en-US" sz="2400" dirty="0"/>
            <a:t>What’s wrong with current situation?</a:t>
          </a:r>
        </a:p>
      </dgm:t>
    </dgm:pt>
    <dgm:pt modelId="{E3CF105A-1081-45DB-B2AA-60FC5F763986}" type="parTrans" cxnId="{E635CFC3-FA7C-4AF6-8DAC-B73639890CEC}">
      <dgm:prSet/>
      <dgm:spPr/>
      <dgm:t>
        <a:bodyPr/>
        <a:lstStyle/>
        <a:p>
          <a:endParaRPr lang="en-US" sz="1100"/>
        </a:p>
      </dgm:t>
    </dgm:pt>
    <dgm:pt modelId="{1C80DF91-31FB-476E-900C-057DB502854B}" type="sibTrans" cxnId="{E635CFC3-FA7C-4AF6-8DAC-B73639890CEC}">
      <dgm:prSet/>
      <dgm:spPr/>
      <dgm:t>
        <a:bodyPr/>
        <a:lstStyle/>
        <a:p>
          <a:endParaRPr lang="en-US" sz="1100"/>
        </a:p>
      </dgm:t>
    </dgm:pt>
    <dgm:pt modelId="{F354E8E5-FEAF-4287-905A-E582F7DA4F0F}">
      <dgm:prSet custT="1"/>
      <dgm:spPr/>
      <dgm:t>
        <a:bodyPr/>
        <a:lstStyle/>
        <a:p>
          <a:r>
            <a:rPr lang="en-US" sz="2400" dirty="0"/>
            <a:t>If no plan is written or decision made, what will happen?</a:t>
          </a:r>
        </a:p>
      </dgm:t>
    </dgm:pt>
    <dgm:pt modelId="{1C34895F-A36A-4DFB-AE78-EFFAFE8FF0D4}" type="parTrans" cxnId="{A74904E5-1BFF-43C3-9FF5-D67C2CCF81F0}">
      <dgm:prSet/>
      <dgm:spPr/>
      <dgm:t>
        <a:bodyPr/>
        <a:lstStyle/>
        <a:p>
          <a:endParaRPr lang="en-US" sz="1100"/>
        </a:p>
      </dgm:t>
    </dgm:pt>
    <dgm:pt modelId="{052326C1-FB82-4C4B-8E8F-BA90828252F5}" type="sibTrans" cxnId="{A74904E5-1BFF-43C3-9FF5-D67C2CCF81F0}">
      <dgm:prSet/>
      <dgm:spPr/>
      <dgm:t>
        <a:bodyPr/>
        <a:lstStyle/>
        <a:p>
          <a:endParaRPr lang="en-US" sz="1100"/>
        </a:p>
      </dgm:t>
    </dgm:pt>
    <dgm:pt modelId="{DA714852-7CBF-44CE-B099-77FE75151EAD}">
      <dgm:prSet custT="1"/>
      <dgm:spPr/>
      <dgm:t>
        <a:bodyPr/>
        <a:lstStyle/>
        <a:p>
          <a:r>
            <a:rPr lang="en-US" sz="2400" dirty="0"/>
            <a:t>What concerns will the plan &amp; decision ideally address?</a:t>
          </a:r>
        </a:p>
      </dgm:t>
    </dgm:pt>
    <dgm:pt modelId="{628F71FC-3146-4AAE-A939-FB4ABCA7C5B4}" type="parTrans" cxnId="{7E63DEBF-8899-4A94-B572-984F854A2DFE}">
      <dgm:prSet/>
      <dgm:spPr/>
      <dgm:t>
        <a:bodyPr/>
        <a:lstStyle/>
        <a:p>
          <a:endParaRPr lang="en-US" sz="1100"/>
        </a:p>
      </dgm:t>
    </dgm:pt>
    <dgm:pt modelId="{5BCE8C58-0C7C-4FDF-AEE7-3DA1CA5A38FB}" type="sibTrans" cxnId="{7E63DEBF-8899-4A94-B572-984F854A2DFE}">
      <dgm:prSet/>
      <dgm:spPr/>
      <dgm:t>
        <a:bodyPr/>
        <a:lstStyle/>
        <a:p>
          <a:endParaRPr lang="en-US" sz="1100"/>
        </a:p>
      </dgm:t>
    </dgm:pt>
    <dgm:pt modelId="{CB895207-72CA-49A7-8093-22913ABD3DED}">
      <dgm:prSet custT="1"/>
      <dgm:spPr/>
      <dgm:t>
        <a:bodyPr/>
        <a:lstStyle/>
        <a:p>
          <a:r>
            <a:rPr lang="en-US" sz="2400"/>
            <a:t>What does a perfect outcome look like?</a:t>
          </a:r>
        </a:p>
      </dgm:t>
    </dgm:pt>
    <dgm:pt modelId="{22E5D42B-C726-4B8F-9684-E86D81E12B15}" type="parTrans" cxnId="{AB7552E6-3C34-484B-BF45-57FB5C42ED84}">
      <dgm:prSet/>
      <dgm:spPr/>
      <dgm:t>
        <a:bodyPr/>
        <a:lstStyle/>
        <a:p>
          <a:endParaRPr lang="en-US" sz="1100"/>
        </a:p>
      </dgm:t>
    </dgm:pt>
    <dgm:pt modelId="{5911A4A7-C2D6-4C76-8276-16C2075AB15F}" type="sibTrans" cxnId="{AB7552E6-3C34-484B-BF45-57FB5C42ED84}">
      <dgm:prSet/>
      <dgm:spPr/>
      <dgm:t>
        <a:bodyPr/>
        <a:lstStyle/>
        <a:p>
          <a:endParaRPr lang="en-US" sz="1100"/>
        </a:p>
      </dgm:t>
    </dgm:pt>
    <dgm:pt modelId="{70FA953B-EC1F-4E8C-A427-D5E34A449055}">
      <dgm:prSet custT="1"/>
      <dgm:spPr/>
      <dgm:t>
        <a:bodyPr/>
        <a:lstStyle/>
        <a:p>
          <a:r>
            <a:rPr lang="en-US" sz="2400"/>
            <a:t>What is the worst possible outcome; why is it bad?</a:t>
          </a:r>
        </a:p>
      </dgm:t>
    </dgm:pt>
    <dgm:pt modelId="{F6A3DB78-D669-4D12-978A-BEE717E07F59}" type="parTrans" cxnId="{29974050-D948-41E8-BB07-BCD822778F72}">
      <dgm:prSet/>
      <dgm:spPr/>
      <dgm:t>
        <a:bodyPr/>
        <a:lstStyle/>
        <a:p>
          <a:endParaRPr lang="en-US" sz="1100"/>
        </a:p>
      </dgm:t>
    </dgm:pt>
    <dgm:pt modelId="{EACAB54D-2F79-4A40-802E-183443DC502A}" type="sibTrans" cxnId="{29974050-D948-41E8-BB07-BCD822778F72}">
      <dgm:prSet/>
      <dgm:spPr/>
      <dgm:t>
        <a:bodyPr/>
        <a:lstStyle/>
        <a:p>
          <a:endParaRPr lang="en-US" sz="1100"/>
        </a:p>
      </dgm:t>
    </dgm:pt>
    <dgm:pt modelId="{4C15C96B-8A6F-48D8-8979-D45B79BCF26B}">
      <dgm:prSet custT="1"/>
      <dgm:spPr/>
      <dgm:t>
        <a:bodyPr/>
        <a:lstStyle/>
        <a:p>
          <a:r>
            <a:rPr lang="en-US" sz="2400" dirty="0"/>
            <a:t>What are stakeholders concerns?</a:t>
          </a:r>
        </a:p>
      </dgm:t>
    </dgm:pt>
    <dgm:pt modelId="{FD3B228A-9560-4C33-A31A-E97970D8A315}" type="parTrans" cxnId="{E69B9954-B653-4653-82B1-1F165035F37E}">
      <dgm:prSet/>
      <dgm:spPr/>
      <dgm:t>
        <a:bodyPr/>
        <a:lstStyle/>
        <a:p>
          <a:endParaRPr lang="en-US" sz="1100"/>
        </a:p>
      </dgm:t>
    </dgm:pt>
    <dgm:pt modelId="{81FB533C-78C1-4C44-8B70-C2771FC4D4BE}" type="sibTrans" cxnId="{E69B9954-B653-4653-82B1-1F165035F37E}">
      <dgm:prSet/>
      <dgm:spPr/>
      <dgm:t>
        <a:bodyPr/>
        <a:lstStyle/>
        <a:p>
          <a:endParaRPr lang="en-US" sz="1100"/>
        </a:p>
      </dgm:t>
    </dgm:pt>
    <dgm:pt modelId="{98230A25-99C0-446C-91E9-8D251C1504A9}" type="pres">
      <dgm:prSet presAssocID="{D9783415-F5BB-4B6D-8CA5-8EBE0C64B356}" presName="vert0" presStyleCnt="0">
        <dgm:presLayoutVars>
          <dgm:dir/>
          <dgm:animOne val="branch"/>
          <dgm:animLvl val="lvl"/>
        </dgm:presLayoutVars>
      </dgm:prSet>
      <dgm:spPr/>
    </dgm:pt>
    <dgm:pt modelId="{38948076-895B-4A2E-B1C5-0E920A4A376E}" type="pres">
      <dgm:prSet presAssocID="{D15FF920-6482-4A1F-9FE7-FB005AC5AF94}" presName="thickLine" presStyleLbl="alignNode1" presStyleIdx="0" presStyleCnt="6"/>
      <dgm:spPr/>
    </dgm:pt>
    <dgm:pt modelId="{1FED753B-F6B1-4F30-90FE-C483937406C0}" type="pres">
      <dgm:prSet presAssocID="{D15FF920-6482-4A1F-9FE7-FB005AC5AF94}" presName="horz1" presStyleCnt="0"/>
      <dgm:spPr/>
    </dgm:pt>
    <dgm:pt modelId="{71AE3B7B-F950-4E15-97D0-ED047C971694}" type="pres">
      <dgm:prSet presAssocID="{D15FF920-6482-4A1F-9FE7-FB005AC5AF94}" presName="tx1" presStyleLbl="revTx" presStyleIdx="0" presStyleCnt="6"/>
      <dgm:spPr/>
    </dgm:pt>
    <dgm:pt modelId="{FE62EDA1-051C-4522-8190-7C3423981201}" type="pres">
      <dgm:prSet presAssocID="{D15FF920-6482-4A1F-9FE7-FB005AC5AF94}" presName="vert1" presStyleCnt="0"/>
      <dgm:spPr/>
    </dgm:pt>
    <dgm:pt modelId="{32535245-CD1F-4807-9228-B48F5CEB0BE0}" type="pres">
      <dgm:prSet presAssocID="{F354E8E5-FEAF-4287-905A-E582F7DA4F0F}" presName="thickLine" presStyleLbl="alignNode1" presStyleIdx="1" presStyleCnt="6"/>
      <dgm:spPr/>
    </dgm:pt>
    <dgm:pt modelId="{F04CCC7E-5EA0-41EC-B48F-A727DBEA372E}" type="pres">
      <dgm:prSet presAssocID="{F354E8E5-FEAF-4287-905A-E582F7DA4F0F}" presName="horz1" presStyleCnt="0"/>
      <dgm:spPr/>
    </dgm:pt>
    <dgm:pt modelId="{176368C3-296B-4CC4-91DF-E783933E0892}" type="pres">
      <dgm:prSet presAssocID="{F354E8E5-FEAF-4287-905A-E582F7DA4F0F}" presName="tx1" presStyleLbl="revTx" presStyleIdx="1" presStyleCnt="6"/>
      <dgm:spPr/>
    </dgm:pt>
    <dgm:pt modelId="{F144CB12-3424-42A9-8556-B602A4E0F806}" type="pres">
      <dgm:prSet presAssocID="{F354E8E5-FEAF-4287-905A-E582F7DA4F0F}" presName="vert1" presStyleCnt="0"/>
      <dgm:spPr/>
    </dgm:pt>
    <dgm:pt modelId="{BCED98DF-9275-4905-9896-BD1D9285422F}" type="pres">
      <dgm:prSet presAssocID="{DA714852-7CBF-44CE-B099-77FE75151EAD}" presName="thickLine" presStyleLbl="alignNode1" presStyleIdx="2" presStyleCnt="6"/>
      <dgm:spPr/>
    </dgm:pt>
    <dgm:pt modelId="{8EE22EAD-4D1F-4392-B07F-21EF073D7EC9}" type="pres">
      <dgm:prSet presAssocID="{DA714852-7CBF-44CE-B099-77FE75151EAD}" presName="horz1" presStyleCnt="0"/>
      <dgm:spPr/>
    </dgm:pt>
    <dgm:pt modelId="{C9C9B713-81EF-4689-91FF-BE096DC85A75}" type="pres">
      <dgm:prSet presAssocID="{DA714852-7CBF-44CE-B099-77FE75151EAD}" presName="tx1" presStyleLbl="revTx" presStyleIdx="2" presStyleCnt="6"/>
      <dgm:spPr/>
    </dgm:pt>
    <dgm:pt modelId="{FD27160E-3B56-4A7C-8E67-3DBB4AABB808}" type="pres">
      <dgm:prSet presAssocID="{DA714852-7CBF-44CE-B099-77FE75151EAD}" presName="vert1" presStyleCnt="0"/>
      <dgm:spPr/>
    </dgm:pt>
    <dgm:pt modelId="{700265ED-B16A-4909-AC82-5DF3967AFCB4}" type="pres">
      <dgm:prSet presAssocID="{CB895207-72CA-49A7-8093-22913ABD3DED}" presName="thickLine" presStyleLbl="alignNode1" presStyleIdx="3" presStyleCnt="6"/>
      <dgm:spPr/>
    </dgm:pt>
    <dgm:pt modelId="{03C7208D-4D62-4B36-A4D5-D47A46C1D7E4}" type="pres">
      <dgm:prSet presAssocID="{CB895207-72CA-49A7-8093-22913ABD3DED}" presName="horz1" presStyleCnt="0"/>
      <dgm:spPr/>
    </dgm:pt>
    <dgm:pt modelId="{5D22675C-DE6D-43CD-BF07-07ACA808E1F2}" type="pres">
      <dgm:prSet presAssocID="{CB895207-72CA-49A7-8093-22913ABD3DED}" presName="tx1" presStyleLbl="revTx" presStyleIdx="3" presStyleCnt="6"/>
      <dgm:spPr/>
    </dgm:pt>
    <dgm:pt modelId="{C6086A80-C468-4100-8203-A997867B483F}" type="pres">
      <dgm:prSet presAssocID="{CB895207-72CA-49A7-8093-22913ABD3DED}" presName="vert1" presStyleCnt="0"/>
      <dgm:spPr/>
    </dgm:pt>
    <dgm:pt modelId="{38C50492-2A21-499A-A1B7-9935C48E8A28}" type="pres">
      <dgm:prSet presAssocID="{70FA953B-EC1F-4E8C-A427-D5E34A449055}" presName="thickLine" presStyleLbl="alignNode1" presStyleIdx="4" presStyleCnt="6"/>
      <dgm:spPr/>
    </dgm:pt>
    <dgm:pt modelId="{875D35CA-3F2E-4745-9CEC-6CF949978D24}" type="pres">
      <dgm:prSet presAssocID="{70FA953B-EC1F-4E8C-A427-D5E34A449055}" presName="horz1" presStyleCnt="0"/>
      <dgm:spPr/>
    </dgm:pt>
    <dgm:pt modelId="{C19BE4BE-6744-43E3-90DF-C965189C829C}" type="pres">
      <dgm:prSet presAssocID="{70FA953B-EC1F-4E8C-A427-D5E34A449055}" presName="tx1" presStyleLbl="revTx" presStyleIdx="4" presStyleCnt="6"/>
      <dgm:spPr/>
    </dgm:pt>
    <dgm:pt modelId="{5CDAC37D-5359-4F92-BE29-C5A36E7C7FE8}" type="pres">
      <dgm:prSet presAssocID="{70FA953B-EC1F-4E8C-A427-D5E34A449055}" presName="vert1" presStyleCnt="0"/>
      <dgm:spPr/>
    </dgm:pt>
    <dgm:pt modelId="{6CE14CF2-0377-4B8B-A0A3-399B756EC21A}" type="pres">
      <dgm:prSet presAssocID="{4C15C96B-8A6F-48D8-8979-D45B79BCF26B}" presName="thickLine" presStyleLbl="alignNode1" presStyleIdx="5" presStyleCnt="6"/>
      <dgm:spPr/>
    </dgm:pt>
    <dgm:pt modelId="{34AB059E-C48F-4B53-BD9B-016FB2B130C8}" type="pres">
      <dgm:prSet presAssocID="{4C15C96B-8A6F-48D8-8979-D45B79BCF26B}" presName="horz1" presStyleCnt="0"/>
      <dgm:spPr/>
    </dgm:pt>
    <dgm:pt modelId="{B39B73AE-261F-452C-9803-E5541C291049}" type="pres">
      <dgm:prSet presAssocID="{4C15C96B-8A6F-48D8-8979-D45B79BCF26B}" presName="tx1" presStyleLbl="revTx" presStyleIdx="5" presStyleCnt="6"/>
      <dgm:spPr/>
    </dgm:pt>
    <dgm:pt modelId="{228BCF5E-B1D6-4B61-9B1A-65099794D196}" type="pres">
      <dgm:prSet presAssocID="{4C15C96B-8A6F-48D8-8979-D45B79BCF26B}" presName="vert1" presStyleCnt="0"/>
      <dgm:spPr/>
    </dgm:pt>
  </dgm:ptLst>
  <dgm:cxnLst>
    <dgm:cxn modelId="{AF21C01C-337C-4508-9BD0-771F5911BF0B}" type="presOf" srcId="{DA714852-7CBF-44CE-B099-77FE75151EAD}" destId="{C9C9B713-81EF-4689-91FF-BE096DC85A75}" srcOrd="0" destOrd="0" presId="urn:microsoft.com/office/officeart/2008/layout/LinedList"/>
    <dgm:cxn modelId="{A9572331-EB6B-40B6-B493-99EDC5A65FDE}" type="presOf" srcId="{D9783415-F5BB-4B6D-8CA5-8EBE0C64B356}" destId="{98230A25-99C0-446C-91E9-8D251C1504A9}" srcOrd="0" destOrd="0" presId="urn:microsoft.com/office/officeart/2008/layout/LinedList"/>
    <dgm:cxn modelId="{CDA2DB63-46A8-4F0F-8E98-D2890C72484E}" type="presOf" srcId="{4C15C96B-8A6F-48D8-8979-D45B79BCF26B}" destId="{B39B73AE-261F-452C-9803-E5541C291049}" srcOrd="0" destOrd="0" presId="urn:microsoft.com/office/officeart/2008/layout/LinedList"/>
    <dgm:cxn modelId="{974E2450-75FC-4297-BB8D-76F0A3305C1B}" type="presOf" srcId="{F354E8E5-FEAF-4287-905A-E582F7DA4F0F}" destId="{176368C3-296B-4CC4-91DF-E783933E0892}" srcOrd="0" destOrd="0" presId="urn:microsoft.com/office/officeart/2008/layout/LinedList"/>
    <dgm:cxn modelId="{29974050-D948-41E8-BB07-BCD822778F72}" srcId="{D9783415-F5BB-4B6D-8CA5-8EBE0C64B356}" destId="{70FA953B-EC1F-4E8C-A427-D5E34A449055}" srcOrd="4" destOrd="0" parTransId="{F6A3DB78-D669-4D12-978A-BEE717E07F59}" sibTransId="{EACAB54D-2F79-4A40-802E-183443DC502A}"/>
    <dgm:cxn modelId="{E69B9954-B653-4653-82B1-1F165035F37E}" srcId="{D9783415-F5BB-4B6D-8CA5-8EBE0C64B356}" destId="{4C15C96B-8A6F-48D8-8979-D45B79BCF26B}" srcOrd="5" destOrd="0" parTransId="{FD3B228A-9560-4C33-A31A-E97970D8A315}" sibTransId="{81FB533C-78C1-4C44-8B70-C2771FC4D4BE}"/>
    <dgm:cxn modelId="{342FF880-56EB-425B-98FA-E6813737EC96}" type="presOf" srcId="{70FA953B-EC1F-4E8C-A427-D5E34A449055}" destId="{C19BE4BE-6744-43E3-90DF-C965189C829C}" srcOrd="0" destOrd="0" presId="urn:microsoft.com/office/officeart/2008/layout/LinedList"/>
    <dgm:cxn modelId="{7E63DEBF-8899-4A94-B572-984F854A2DFE}" srcId="{D9783415-F5BB-4B6D-8CA5-8EBE0C64B356}" destId="{DA714852-7CBF-44CE-B099-77FE75151EAD}" srcOrd="2" destOrd="0" parTransId="{628F71FC-3146-4AAE-A939-FB4ABCA7C5B4}" sibTransId="{5BCE8C58-0C7C-4FDF-AEE7-3DA1CA5A38FB}"/>
    <dgm:cxn modelId="{8A37BBC2-F8C7-46EC-9BD0-9A7CE04BF752}" type="presOf" srcId="{D15FF920-6482-4A1F-9FE7-FB005AC5AF94}" destId="{71AE3B7B-F950-4E15-97D0-ED047C971694}" srcOrd="0" destOrd="0" presId="urn:microsoft.com/office/officeart/2008/layout/LinedList"/>
    <dgm:cxn modelId="{E635CFC3-FA7C-4AF6-8DAC-B73639890CEC}" srcId="{D9783415-F5BB-4B6D-8CA5-8EBE0C64B356}" destId="{D15FF920-6482-4A1F-9FE7-FB005AC5AF94}" srcOrd="0" destOrd="0" parTransId="{E3CF105A-1081-45DB-B2AA-60FC5F763986}" sibTransId="{1C80DF91-31FB-476E-900C-057DB502854B}"/>
    <dgm:cxn modelId="{A74904E5-1BFF-43C3-9FF5-D67C2CCF81F0}" srcId="{D9783415-F5BB-4B6D-8CA5-8EBE0C64B356}" destId="{F354E8E5-FEAF-4287-905A-E582F7DA4F0F}" srcOrd="1" destOrd="0" parTransId="{1C34895F-A36A-4DFB-AE78-EFFAFE8FF0D4}" sibTransId="{052326C1-FB82-4C4B-8E8F-BA90828252F5}"/>
    <dgm:cxn modelId="{AB7552E6-3C34-484B-BF45-57FB5C42ED84}" srcId="{D9783415-F5BB-4B6D-8CA5-8EBE0C64B356}" destId="{CB895207-72CA-49A7-8093-22913ABD3DED}" srcOrd="3" destOrd="0" parTransId="{22E5D42B-C726-4B8F-9684-E86D81E12B15}" sibTransId="{5911A4A7-C2D6-4C76-8276-16C2075AB15F}"/>
    <dgm:cxn modelId="{3083E3F8-691F-480D-AEA9-ACB0A4E34A47}" type="presOf" srcId="{CB895207-72CA-49A7-8093-22913ABD3DED}" destId="{5D22675C-DE6D-43CD-BF07-07ACA808E1F2}" srcOrd="0" destOrd="0" presId="urn:microsoft.com/office/officeart/2008/layout/LinedList"/>
    <dgm:cxn modelId="{58660552-42B8-446C-9C6E-B0D618BF9510}" type="presParOf" srcId="{98230A25-99C0-446C-91E9-8D251C1504A9}" destId="{38948076-895B-4A2E-B1C5-0E920A4A376E}" srcOrd="0" destOrd="0" presId="urn:microsoft.com/office/officeart/2008/layout/LinedList"/>
    <dgm:cxn modelId="{8931E98F-1D86-4D7B-8D79-829BC0FE0D82}" type="presParOf" srcId="{98230A25-99C0-446C-91E9-8D251C1504A9}" destId="{1FED753B-F6B1-4F30-90FE-C483937406C0}" srcOrd="1" destOrd="0" presId="urn:microsoft.com/office/officeart/2008/layout/LinedList"/>
    <dgm:cxn modelId="{47E1ECF8-FF3E-4532-B349-C125EB40FA29}" type="presParOf" srcId="{1FED753B-F6B1-4F30-90FE-C483937406C0}" destId="{71AE3B7B-F950-4E15-97D0-ED047C971694}" srcOrd="0" destOrd="0" presId="urn:microsoft.com/office/officeart/2008/layout/LinedList"/>
    <dgm:cxn modelId="{959C6403-F12C-4BA0-AFB5-A14DD13234B5}" type="presParOf" srcId="{1FED753B-F6B1-4F30-90FE-C483937406C0}" destId="{FE62EDA1-051C-4522-8190-7C3423981201}" srcOrd="1" destOrd="0" presId="urn:microsoft.com/office/officeart/2008/layout/LinedList"/>
    <dgm:cxn modelId="{1A874386-2AC6-49DF-BD1B-399BC0675CC7}" type="presParOf" srcId="{98230A25-99C0-446C-91E9-8D251C1504A9}" destId="{32535245-CD1F-4807-9228-B48F5CEB0BE0}" srcOrd="2" destOrd="0" presId="urn:microsoft.com/office/officeart/2008/layout/LinedList"/>
    <dgm:cxn modelId="{AEBA2829-9D6A-4F2C-B34F-CEA3011B346D}" type="presParOf" srcId="{98230A25-99C0-446C-91E9-8D251C1504A9}" destId="{F04CCC7E-5EA0-41EC-B48F-A727DBEA372E}" srcOrd="3" destOrd="0" presId="urn:microsoft.com/office/officeart/2008/layout/LinedList"/>
    <dgm:cxn modelId="{F6A5E2EF-F81E-4000-AECE-8EEF3C7DB64D}" type="presParOf" srcId="{F04CCC7E-5EA0-41EC-B48F-A727DBEA372E}" destId="{176368C3-296B-4CC4-91DF-E783933E0892}" srcOrd="0" destOrd="0" presId="urn:microsoft.com/office/officeart/2008/layout/LinedList"/>
    <dgm:cxn modelId="{182EA691-0A98-4A74-9C10-E2F580DBA46C}" type="presParOf" srcId="{F04CCC7E-5EA0-41EC-B48F-A727DBEA372E}" destId="{F144CB12-3424-42A9-8556-B602A4E0F806}" srcOrd="1" destOrd="0" presId="urn:microsoft.com/office/officeart/2008/layout/LinedList"/>
    <dgm:cxn modelId="{30A4E81B-BAD7-4141-AE63-33FF678ACEA6}" type="presParOf" srcId="{98230A25-99C0-446C-91E9-8D251C1504A9}" destId="{BCED98DF-9275-4905-9896-BD1D9285422F}" srcOrd="4" destOrd="0" presId="urn:microsoft.com/office/officeart/2008/layout/LinedList"/>
    <dgm:cxn modelId="{3C2A5B03-C486-4769-9EB9-D825CE55C34E}" type="presParOf" srcId="{98230A25-99C0-446C-91E9-8D251C1504A9}" destId="{8EE22EAD-4D1F-4392-B07F-21EF073D7EC9}" srcOrd="5" destOrd="0" presId="urn:microsoft.com/office/officeart/2008/layout/LinedList"/>
    <dgm:cxn modelId="{A4DB59BC-557A-48F4-A797-75B80326065B}" type="presParOf" srcId="{8EE22EAD-4D1F-4392-B07F-21EF073D7EC9}" destId="{C9C9B713-81EF-4689-91FF-BE096DC85A75}" srcOrd="0" destOrd="0" presId="urn:microsoft.com/office/officeart/2008/layout/LinedList"/>
    <dgm:cxn modelId="{72DCD9A4-1DA8-4F5E-BF39-86E04F6F6350}" type="presParOf" srcId="{8EE22EAD-4D1F-4392-B07F-21EF073D7EC9}" destId="{FD27160E-3B56-4A7C-8E67-3DBB4AABB808}" srcOrd="1" destOrd="0" presId="urn:microsoft.com/office/officeart/2008/layout/LinedList"/>
    <dgm:cxn modelId="{BD95006A-2797-4D06-AE86-556CCB425FA9}" type="presParOf" srcId="{98230A25-99C0-446C-91E9-8D251C1504A9}" destId="{700265ED-B16A-4909-AC82-5DF3967AFCB4}" srcOrd="6" destOrd="0" presId="urn:microsoft.com/office/officeart/2008/layout/LinedList"/>
    <dgm:cxn modelId="{8F20E161-96DE-4173-881B-A7978ED5407B}" type="presParOf" srcId="{98230A25-99C0-446C-91E9-8D251C1504A9}" destId="{03C7208D-4D62-4B36-A4D5-D47A46C1D7E4}" srcOrd="7" destOrd="0" presId="urn:microsoft.com/office/officeart/2008/layout/LinedList"/>
    <dgm:cxn modelId="{C9AC3A5E-85D8-48FC-8DFD-9FC12602A7C3}" type="presParOf" srcId="{03C7208D-4D62-4B36-A4D5-D47A46C1D7E4}" destId="{5D22675C-DE6D-43CD-BF07-07ACA808E1F2}" srcOrd="0" destOrd="0" presId="urn:microsoft.com/office/officeart/2008/layout/LinedList"/>
    <dgm:cxn modelId="{9C2FAA2D-F5D2-4EBF-A0D5-8CABDF294B24}" type="presParOf" srcId="{03C7208D-4D62-4B36-A4D5-D47A46C1D7E4}" destId="{C6086A80-C468-4100-8203-A997867B483F}" srcOrd="1" destOrd="0" presId="urn:microsoft.com/office/officeart/2008/layout/LinedList"/>
    <dgm:cxn modelId="{255B66EF-AD1E-4E79-A2E7-7595061A93C0}" type="presParOf" srcId="{98230A25-99C0-446C-91E9-8D251C1504A9}" destId="{38C50492-2A21-499A-A1B7-9935C48E8A28}" srcOrd="8" destOrd="0" presId="urn:microsoft.com/office/officeart/2008/layout/LinedList"/>
    <dgm:cxn modelId="{1A8B062C-3539-4BB3-ADA0-46BB60FFBC44}" type="presParOf" srcId="{98230A25-99C0-446C-91E9-8D251C1504A9}" destId="{875D35CA-3F2E-4745-9CEC-6CF949978D24}" srcOrd="9" destOrd="0" presId="urn:microsoft.com/office/officeart/2008/layout/LinedList"/>
    <dgm:cxn modelId="{4BAC83C1-480A-4752-AD79-5E50C7F205C6}" type="presParOf" srcId="{875D35CA-3F2E-4745-9CEC-6CF949978D24}" destId="{C19BE4BE-6744-43E3-90DF-C965189C829C}" srcOrd="0" destOrd="0" presId="urn:microsoft.com/office/officeart/2008/layout/LinedList"/>
    <dgm:cxn modelId="{7DB8AE1B-9DA5-4FF4-9173-2D21830C397E}" type="presParOf" srcId="{875D35CA-3F2E-4745-9CEC-6CF949978D24}" destId="{5CDAC37D-5359-4F92-BE29-C5A36E7C7FE8}" srcOrd="1" destOrd="0" presId="urn:microsoft.com/office/officeart/2008/layout/LinedList"/>
    <dgm:cxn modelId="{74C5FEE5-AE58-49AE-9851-A93778EEBBFB}" type="presParOf" srcId="{98230A25-99C0-446C-91E9-8D251C1504A9}" destId="{6CE14CF2-0377-4B8B-A0A3-399B756EC21A}" srcOrd="10" destOrd="0" presId="urn:microsoft.com/office/officeart/2008/layout/LinedList"/>
    <dgm:cxn modelId="{A3A53CB8-2641-4006-87A2-B1AFB95FE23A}" type="presParOf" srcId="{98230A25-99C0-446C-91E9-8D251C1504A9}" destId="{34AB059E-C48F-4B53-BD9B-016FB2B130C8}" srcOrd="11" destOrd="0" presId="urn:microsoft.com/office/officeart/2008/layout/LinedList"/>
    <dgm:cxn modelId="{23A569A0-145B-40DA-850F-4D4E0C8D1086}" type="presParOf" srcId="{34AB059E-C48F-4B53-BD9B-016FB2B130C8}" destId="{B39B73AE-261F-452C-9803-E5541C291049}" srcOrd="0" destOrd="0" presId="urn:microsoft.com/office/officeart/2008/layout/LinedList"/>
    <dgm:cxn modelId="{72D3E3A5-21B3-4E83-9CF5-A8579313BE3E}" type="presParOf" srcId="{34AB059E-C48F-4B53-BD9B-016FB2B130C8}" destId="{228BCF5E-B1D6-4B61-9B1A-65099794D19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F9F1E3-8626-4ECD-BCCB-8D020E4B2045}">
      <dsp:nvSpPr>
        <dsp:cNvPr id="0" name=""/>
        <dsp:cNvSpPr/>
      </dsp:nvSpPr>
      <dsp:spPr>
        <a:xfrm>
          <a:off x="0" y="94924"/>
          <a:ext cx="2620085" cy="1572051"/>
        </a:xfrm>
        <a:prstGeom prst="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Trigger: why is a plan needed, &amp; why does it matter?</a:t>
          </a:r>
        </a:p>
      </dsp:txBody>
      <dsp:txXfrm>
        <a:off x="0" y="94924"/>
        <a:ext cx="2620085" cy="1572051"/>
      </dsp:txXfrm>
    </dsp:sp>
    <dsp:sp modelId="{A75B7A24-10B3-4809-A1D8-9FDC0138FE8E}">
      <dsp:nvSpPr>
        <dsp:cNvPr id="0" name=""/>
        <dsp:cNvSpPr/>
      </dsp:nvSpPr>
      <dsp:spPr>
        <a:xfrm>
          <a:off x="2882094" y="94924"/>
          <a:ext cx="2620085" cy="1572051"/>
        </a:xfrm>
        <a:prstGeom prst="rect">
          <a:avLst/>
        </a:prstGeom>
        <a:gradFill rotWithShape="0">
          <a:gsLst>
            <a:gs pos="0">
              <a:schemeClr val="accent5">
                <a:hueOff val="286850"/>
                <a:satOff val="-2414"/>
                <a:lumOff val="1544"/>
                <a:alphaOff val="0"/>
                <a:tint val="96000"/>
                <a:lumMod val="104000"/>
              </a:schemeClr>
            </a:gs>
            <a:gs pos="100000">
              <a:schemeClr val="accent5">
                <a:hueOff val="286850"/>
                <a:satOff val="-2414"/>
                <a:lumOff val="1544"/>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Decision maker: who will make decisions from the plan?</a:t>
          </a:r>
        </a:p>
      </dsp:txBody>
      <dsp:txXfrm>
        <a:off x="2882094" y="94924"/>
        <a:ext cx="2620085" cy="1572051"/>
      </dsp:txXfrm>
    </dsp:sp>
    <dsp:sp modelId="{A6B80A0D-E7C4-47CA-8301-10B2A4849178}">
      <dsp:nvSpPr>
        <dsp:cNvPr id="0" name=""/>
        <dsp:cNvSpPr/>
      </dsp:nvSpPr>
      <dsp:spPr>
        <a:xfrm>
          <a:off x="5764189" y="94924"/>
          <a:ext cx="2620085" cy="1572051"/>
        </a:xfrm>
        <a:prstGeom prst="rect">
          <a:avLst/>
        </a:prstGeom>
        <a:gradFill rotWithShape="0">
          <a:gsLst>
            <a:gs pos="0">
              <a:schemeClr val="accent5">
                <a:hueOff val="573701"/>
                <a:satOff val="-4829"/>
                <a:lumOff val="3088"/>
                <a:alphaOff val="0"/>
                <a:tint val="96000"/>
                <a:lumMod val="104000"/>
              </a:schemeClr>
            </a:gs>
            <a:gs pos="100000">
              <a:schemeClr val="accent5">
                <a:hueOff val="573701"/>
                <a:satOff val="-4829"/>
                <a:lumOff val="3088"/>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Key parties: who are the stakeholders?</a:t>
          </a:r>
        </a:p>
      </dsp:txBody>
      <dsp:txXfrm>
        <a:off x="5764189" y="94924"/>
        <a:ext cx="2620085" cy="1572051"/>
      </dsp:txXfrm>
    </dsp:sp>
    <dsp:sp modelId="{CDAFC461-8F55-4357-8FEA-715DF3DC64B6}">
      <dsp:nvSpPr>
        <dsp:cNvPr id="0" name=""/>
        <dsp:cNvSpPr/>
      </dsp:nvSpPr>
      <dsp:spPr>
        <a:xfrm>
          <a:off x="0" y="1928984"/>
          <a:ext cx="2620085" cy="1572051"/>
        </a:xfrm>
        <a:prstGeom prst="rect">
          <a:avLst/>
        </a:prstGeom>
        <a:gradFill rotWithShape="0">
          <a:gsLst>
            <a:gs pos="0">
              <a:schemeClr val="accent5">
                <a:hueOff val="860551"/>
                <a:satOff val="-7243"/>
                <a:lumOff val="4632"/>
                <a:alphaOff val="0"/>
                <a:tint val="96000"/>
                <a:lumMod val="104000"/>
              </a:schemeClr>
            </a:gs>
            <a:gs pos="100000">
              <a:schemeClr val="accent5">
                <a:hueOff val="860551"/>
                <a:satOff val="-7243"/>
                <a:lumOff val="4632"/>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Action: what is the decision to be made?</a:t>
          </a:r>
        </a:p>
      </dsp:txBody>
      <dsp:txXfrm>
        <a:off x="0" y="1928984"/>
        <a:ext cx="2620085" cy="1572051"/>
      </dsp:txXfrm>
    </dsp:sp>
    <dsp:sp modelId="{A78141DB-B7A4-42FB-8374-3587D1B38EB4}">
      <dsp:nvSpPr>
        <dsp:cNvPr id="0" name=""/>
        <dsp:cNvSpPr/>
      </dsp:nvSpPr>
      <dsp:spPr>
        <a:xfrm>
          <a:off x="2882094" y="1928984"/>
          <a:ext cx="2620085" cy="1572051"/>
        </a:xfrm>
        <a:prstGeom prst="rect">
          <a:avLst/>
        </a:prstGeom>
        <a:gradFill rotWithShape="0">
          <a:gsLst>
            <a:gs pos="0">
              <a:schemeClr val="accent5">
                <a:hueOff val="1147401"/>
                <a:satOff val="-9657"/>
                <a:lumOff val="6177"/>
                <a:alphaOff val="0"/>
                <a:tint val="96000"/>
                <a:lumMod val="104000"/>
              </a:schemeClr>
            </a:gs>
            <a:gs pos="100000">
              <a:schemeClr val="accent5">
                <a:hueOff val="1147401"/>
                <a:satOff val="-9657"/>
                <a:lumOff val="6177"/>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Timing &amp; frequency: how often will a decision be made, and when?</a:t>
          </a:r>
        </a:p>
      </dsp:txBody>
      <dsp:txXfrm>
        <a:off x="2882094" y="1928984"/>
        <a:ext cx="2620085" cy="1572051"/>
      </dsp:txXfrm>
    </dsp:sp>
    <dsp:sp modelId="{596E5480-2934-4F9A-878A-C82701209C95}">
      <dsp:nvSpPr>
        <dsp:cNvPr id="0" name=""/>
        <dsp:cNvSpPr/>
      </dsp:nvSpPr>
      <dsp:spPr>
        <a:xfrm>
          <a:off x="5764189" y="1928984"/>
          <a:ext cx="2620085" cy="1572051"/>
        </a:xfrm>
        <a:prstGeom prst="rect">
          <a:avLst/>
        </a:prstGeom>
        <a:gradFill rotWithShape="0">
          <a:gsLst>
            <a:gs pos="0">
              <a:schemeClr val="accent5">
                <a:hueOff val="1434252"/>
                <a:satOff val="-12071"/>
                <a:lumOff val="7721"/>
                <a:alphaOff val="0"/>
                <a:tint val="96000"/>
                <a:lumMod val="104000"/>
              </a:schemeClr>
            </a:gs>
            <a:gs pos="100000">
              <a:schemeClr val="accent5">
                <a:hueOff val="1434252"/>
                <a:satOff val="-12071"/>
                <a:lumOff val="7721"/>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Scope: spatial &amp; temporal scale of plan and decisions? </a:t>
          </a:r>
        </a:p>
      </dsp:txBody>
      <dsp:txXfrm>
        <a:off x="5764189" y="1928984"/>
        <a:ext cx="2620085" cy="1572051"/>
      </dsp:txXfrm>
    </dsp:sp>
    <dsp:sp modelId="{BCB424E8-11CD-4FD1-9121-5ED106EE426E}">
      <dsp:nvSpPr>
        <dsp:cNvPr id="0" name=""/>
        <dsp:cNvSpPr/>
      </dsp:nvSpPr>
      <dsp:spPr>
        <a:xfrm>
          <a:off x="0" y="3763044"/>
          <a:ext cx="2620085" cy="1572051"/>
        </a:xfrm>
        <a:prstGeom prst="rect">
          <a:avLst/>
        </a:prstGeom>
        <a:gradFill rotWithShape="0">
          <a:gsLst>
            <a:gs pos="0">
              <a:schemeClr val="accent5">
                <a:hueOff val="1721102"/>
                <a:satOff val="-14486"/>
                <a:lumOff val="9265"/>
                <a:alphaOff val="0"/>
                <a:tint val="96000"/>
                <a:lumMod val="104000"/>
              </a:schemeClr>
            </a:gs>
            <a:gs pos="100000">
              <a:schemeClr val="accent5">
                <a:hueOff val="1721102"/>
                <a:satOff val="-14486"/>
                <a:lumOff val="9265"/>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Objectives: desired outcomes? </a:t>
          </a:r>
        </a:p>
      </dsp:txBody>
      <dsp:txXfrm>
        <a:off x="0" y="3763044"/>
        <a:ext cx="2620085" cy="1572051"/>
      </dsp:txXfrm>
    </dsp:sp>
    <dsp:sp modelId="{649ED1A8-AD9C-47E3-8794-3D186EE436EB}">
      <dsp:nvSpPr>
        <dsp:cNvPr id="0" name=""/>
        <dsp:cNvSpPr/>
      </dsp:nvSpPr>
      <dsp:spPr>
        <a:xfrm>
          <a:off x="2882094" y="3763044"/>
          <a:ext cx="2620085" cy="1572051"/>
        </a:xfrm>
        <a:prstGeom prst="rect">
          <a:avLst/>
        </a:prstGeom>
        <a:gradFill rotWithShape="0">
          <a:gsLst>
            <a:gs pos="0">
              <a:schemeClr val="accent5">
                <a:hueOff val="2007953"/>
                <a:satOff val="-16900"/>
                <a:lumOff val="10809"/>
                <a:alphaOff val="0"/>
                <a:tint val="96000"/>
                <a:lumMod val="104000"/>
              </a:schemeClr>
            </a:gs>
            <a:gs pos="100000">
              <a:schemeClr val="accent5">
                <a:hueOff val="2007953"/>
                <a:satOff val="-16900"/>
                <a:lumOff val="10809"/>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Constraints: legal, political, financial?</a:t>
          </a:r>
        </a:p>
      </dsp:txBody>
      <dsp:txXfrm>
        <a:off x="2882094" y="3763044"/>
        <a:ext cx="2620085" cy="1572051"/>
      </dsp:txXfrm>
    </dsp:sp>
    <dsp:sp modelId="{591A09C3-E8E6-4015-8C8B-725858BE9D9C}">
      <dsp:nvSpPr>
        <dsp:cNvPr id="0" name=""/>
        <dsp:cNvSpPr/>
      </dsp:nvSpPr>
      <dsp:spPr>
        <a:xfrm>
          <a:off x="5764189" y="3763044"/>
          <a:ext cx="2620085" cy="1572051"/>
        </a:xfrm>
        <a:prstGeom prst="rect">
          <a:avLst/>
        </a:prstGeom>
        <a:gradFill rotWithShape="0">
          <a:gsLst>
            <a:gs pos="0">
              <a:schemeClr val="accent5">
                <a:hueOff val="2294803"/>
                <a:satOff val="-19314"/>
                <a:lumOff val="12353"/>
                <a:alphaOff val="0"/>
                <a:tint val="96000"/>
                <a:lumMod val="104000"/>
              </a:schemeClr>
            </a:gs>
            <a:gs pos="100000">
              <a:schemeClr val="accent5">
                <a:hueOff val="2294803"/>
                <a:satOff val="-19314"/>
                <a:lumOff val="12353"/>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Uncertainty: is it present? </a:t>
          </a:r>
        </a:p>
      </dsp:txBody>
      <dsp:txXfrm>
        <a:off x="5764189" y="3763044"/>
        <a:ext cx="2620085" cy="15720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F9F1E3-8626-4ECD-BCCB-8D020E4B2045}">
      <dsp:nvSpPr>
        <dsp:cNvPr id="0" name=""/>
        <dsp:cNvSpPr/>
      </dsp:nvSpPr>
      <dsp:spPr>
        <a:xfrm>
          <a:off x="0" y="94924"/>
          <a:ext cx="2620085" cy="1572051"/>
        </a:xfrm>
        <a:prstGeom prst="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Trigger: why is a plan needed, &amp; why does it matter?</a:t>
          </a:r>
        </a:p>
      </dsp:txBody>
      <dsp:txXfrm>
        <a:off x="0" y="94924"/>
        <a:ext cx="2620085" cy="1572051"/>
      </dsp:txXfrm>
    </dsp:sp>
    <dsp:sp modelId="{A75B7A24-10B3-4809-A1D8-9FDC0138FE8E}">
      <dsp:nvSpPr>
        <dsp:cNvPr id="0" name=""/>
        <dsp:cNvSpPr/>
      </dsp:nvSpPr>
      <dsp:spPr>
        <a:xfrm>
          <a:off x="2882094" y="94924"/>
          <a:ext cx="2620085" cy="1572051"/>
        </a:xfrm>
        <a:prstGeom prst="rect">
          <a:avLst/>
        </a:prstGeom>
        <a:gradFill rotWithShape="0">
          <a:gsLst>
            <a:gs pos="0">
              <a:schemeClr val="accent5">
                <a:hueOff val="286850"/>
                <a:satOff val="-2414"/>
                <a:lumOff val="1544"/>
                <a:alphaOff val="0"/>
                <a:tint val="96000"/>
                <a:lumMod val="104000"/>
              </a:schemeClr>
            </a:gs>
            <a:gs pos="100000">
              <a:schemeClr val="accent5">
                <a:hueOff val="286850"/>
                <a:satOff val="-2414"/>
                <a:lumOff val="1544"/>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Decision maker: who will make decisions from the plan?</a:t>
          </a:r>
        </a:p>
      </dsp:txBody>
      <dsp:txXfrm>
        <a:off x="2882094" y="94924"/>
        <a:ext cx="2620085" cy="1572051"/>
      </dsp:txXfrm>
    </dsp:sp>
    <dsp:sp modelId="{A6B80A0D-E7C4-47CA-8301-10B2A4849178}">
      <dsp:nvSpPr>
        <dsp:cNvPr id="0" name=""/>
        <dsp:cNvSpPr/>
      </dsp:nvSpPr>
      <dsp:spPr>
        <a:xfrm>
          <a:off x="5764189" y="94924"/>
          <a:ext cx="2620085" cy="1572051"/>
        </a:xfrm>
        <a:prstGeom prst="rect">
          <a:avLst/>
        </a:prstGeom>
        <a:gradFill rotWithShape="0">
          <a:gsLst>
            <a:gs pos="0">
              <a:schemeClr val="accent5">
                <a:hueOff val="573701"/>
                <a:satOff val="-4829"/>
                <a:lumOff val="3088"/>
                <a:alphaOff val="0"/>
                <a:tint val="96000"/>
                <a:lumMod val="104000"/>
              </a:schemeClr>
            </a:gs>
            <a:gs pos="100000">
              <a:schemeClr val="accent5">
                <a:hueOff val="573701"/>
                <a:satOff val="-4829"/>
                <a:lumOff val="3088"/>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Key parties: who are the stakeholders?</a:t>
          </a:r>
        </a:p>
      </dsp:txBody>
      <dsp:txXfrm>
        <a:off x="5764189" y="94924"/>
        <a:ext cx="2620085" cy="1572051"/>
      </dsp:txXfrm>
    </dsp:sp>
    <dsp:sp modelId="{CDAFC461-8F55-4357-8FEA-715DF3DC64B6}">
      <dsp:nvSpPr>
        <dsp:cNvPr id="0" name=""/>
        <dsp:cNvSpPr/>
      </dsp:nvSpPr>
      <dsp:spPr>
        <a:xfrm>
          <a:off x="0" y="1928984"/>
          <a:ext cx="2620085" cy="1572051"/>
        </a:xfrm>
        <a:prstGeom prst="rect">
          <a:avLst/>
        </a:prstGeom>
        <a:gradFill rotWithShape="0">
          <a:gsLst>
            <a:gs pos="0">
              <a:schemeClr val="accent5">
                <a:hueOff val="860551"/>
                <a:satOff val="-7243"/>
                <a:lumOff val="4632"/>
                <a:alphaOff val="0"/>
                <a:tint val="96000"/>
                <a:lumMod val="104000"/>
              </a:schemeClr>
            </a:gs>
            <a:gs pos="100000">
              <a:schemeClr val="accent5">
                <a:hueOff val="860551"/>
                <a:satOff val="-7243"/>
                <a:lumOff val="4632"/>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Action: what is the decision to be made?</a:t>
          </a:r>
        </a:p>
      </dsp:txBody>
      <dsp:txXfrm>
        <a:off x="0" y="1928984"/>
        <a:ext cx="2620085" cy="1572051"/>
      </dsp:txXfrm>
    </dsp:sp>
    <dsp:sp modelId="{A78141DB-B7A4-42FB-8374-3587D1B38EB4}">
      <dsp:nvSpPr>
        <dsp:cNvPr id="0" name=""/>
        <dsp:cNvSpPr/>
      </dsp:nvSpPr>
      <dsp:spPr>
        <a:xfrm>
          <a:off x="2882094" y="1928984"/>
          <a:ext cx="2620085" cy="1572051"/>
        </a:xfrm>
        <a:prstGeom prst="rect">
          <a:avLst/>
        </a:prstGeom>
        <a:gradFill rotWithShape="0">
          <a:gsLst>
            <a:gs pos="0">
              <a:schemeClr val="accent5">
                <a:hueOff val="1147401"/>
                <a:satOff val="-9657"/>
                <a:lumOff val="6177"/>
                <a:alphaOff val="0"/>
                <a:tint val="96000"/>
                <a:lumMod val="104000"/>
              </a:schemeClr>
            </a:gs>
            <a:gs pos="100000">
              <a:schemeClr val="accent5">
                <a:hueOff val="1147401"/>
                <a:satOff val="-9657"/>
                <a:lumOff val="6177"/>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Timing &amp; frequency: how often will a decision be made, and when?</a:t>
          </a:r>
        </a:p>
      </dsp:txBody>
      <dsp:txXfrm>
        <a:off x="2882094" y="1928984"/>
        <a:ext cx="2620085" cy="1572051"/>
      </dsp:txXfrm>
    </dsp:sp>
    <dsp:sp modelId="{596E5480-2934-4F9A-878A-C82701209C95}">
      <dsp:nvSpPr>
        <dsp:cNvPr id="0" name=""/>
        <dsp:cNvSpPr/>
      </dsp:nvSpPr>
      <dsp:spPr>
        <a:xfrm>
          <a:off x="5764189" y="1928984"/>
          <a:ext cx="2620085" cy="1572051"/>
        </a:xfrm>
        <a:prstGeom prst="rect">
          <a:avLst/>
        </a:prstGeom>
        <a:gradFill rotWithShape="0">
          <a:gsLst>
            <a:gs pos="0">
              <a:schemeClr val="accent5">
                <a:hueOff val="1434252"/>
                <a:satOff val="-12071"/>
                <a:lumOff val="7721"/>
                <a:alphaOff val="0"/>
                <a:tint val="96000"/>
                <a:lumMod val="104000"/>
              </a:schemeClr>
            </a:gs>
            <a:gs pos="100000">
              <a:schemeClr val="accent5">
                <a:hueOff val="1434252"/>
                <a:satOff val="-12071"/>
                <a:lumOff val="7721"/>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Scope: spatial &amp; temporal scale of plan and decisions? </a:t>
          </a:r>
        </a:p>
      </dsp:txBody>
      <dsp:txXfrm>
        <a:off x="5764189" y="1928984"/>
        <a:ext cx="2620085" cy="1572051"/>
      </dsp:txXfrm>
    </dsp:sp>
    <dsp:sp modelId="{BCB424E8-11CD-4FD1-9121-5ED106EE426E}">
      <dsp:nvSpPr>
        <dsp:cNvPr id="0" name=""/>
        <dsp:cNvSpPr/>
      </dsp:nvSpPr>
      <dsp:spPr>
        <a:xfrm>
          <a:off x="0" y="3763044"/>
          <a:ext cx="2620085" cy="1572051"/>
        </a:xfrm>
        <a:prstGeom prst="rect">
          <a:avLst/>
        </a:prstGeom>
        <a:gradFill rotWithShape="0">
          <a:gsLst>
            <a:gs pos="0">
              <a:schemeClr val="accent5">
                <a:hueOff val="1721102"/>
                <a:satOff val="-14486"/>
                <a:lumOff val="9265"/>
                <a:alphaOff val="0"/>
                <a:tint val="96000"/>
                <a:lumMod val="104000"/>
              </a:schemeClr>
            </a:gs>
            <a:gs pos="100000">
              <a:schemeClr val="accent5">
                <a:hueOff val="1721102"/>
                <a:satOff val="-14486"/>
                <a:lumOff val="9265"/>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Objectives: desired outcomes? </a:t>
          </a:r>
        </a:p>
      </dsp:txBody>
      <dsp:txXfrm>
        <a:off x="0" y="3763044"/>
        <a:ext cx="2620085" cy="1572051"/>
      </dsp:txXfrm>
    </dsp:sp>
    <dsp:sp modelId="{649ED1A8-AD9C-47E3-8794-3D186EE436EB}">
      <dsp:nvSpPr>
        <dsp:cNvPr id="0" name=""/>
        <dsp:cNvSpPr/>
      </dsp:nvSpPr>
      <dsp:spPr>
        <a:xfrm>
          <a:off x="2882094" y="3763044"/>
          <a:ext cx="2620085" cy="1572051"/>
        </a:xfrm>
        <a:prstGeom prst="rect">
          <a:avLst/>
        </a:prstGeom>
        <a:gradFill rotWithShape="0">
          <a:gsLst>
            <a:gs pos="0">
              <a:schemeClr val="accent5">
                <a:hueOff val="2007953"/>
                <a:satOff val="-16900"/>
                <a:lumOff val="10809"/>
                <a:alphaOff val="0"/>
                <a:tint val="96000"/>
                <a:lumMod val="104000"/>
              </a:schemeClr>
            </a:gs>
            <a:gs pos="100000">
              <a:schemeClr val="accent5">
                <a:hueOff val="2007953"/>
                <a:satOff val="-16900"/>
                <a:lumOff val="10809"/>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Constraints: legal, political, financial?</a:t>
          </a:r>
        </a:p>
      </dsp:txBody>
      <dsp:txXfrm>
        <a:off x="2882094" y="3763044"/>
        <a:ext cx="2620085" cy="1572051"/>
      </dsp:txXfrm>
    </dsp:sp>
    <dsp:sp modelId="{591A09C3-E8E6-4015-8C8B-725858BE9D9C}">
      <dsp:nvSpPr>
        <dsp:cNvPr id="0" name=""/>
        <dsp:cNvSpPr/>
      </dsp:nvSpPr>
      <dsp:spPr>
        <a:xfrm>
          <a:off x="5764189" y="3763044"/>
          <a:ext cx="2620085" cy="1572051"/>
        </a:xfrm>
        <a:prstGeom prst="rect">
          <a:avLst/>
        </a:prstGeom>
        <a:gradFill rotWithShape="0">
          <a:gsLst>
            <a:gs pos="0">
              <a:schemeClr val="accent5">
                <a:hueOff val="2294803"/>
                <a:satOff val="-19314"/>
                <a:lumOff val="12353"/>
                <a:alphaOff val="0"/>
                <a:tint val="96000"/>
                <a:lumMod val="104000"/>
              </a:schemeClr>
            </a:gs>
            <a:gs pos="100000">
              <a:schemeClr val="accent5">
                <a:hueOff val="2294803"/>
                <a:satOff val="-19314"/>
                <a:lumOff val="12353"/>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Uncertainty: is it present? </a:t>
          </a:r>
        </a:p>
      </dsp:txBody>
      <dsp:txXfrm>
        <a:off x="5764189" y="3763044"/>
        <a:ext cx="2620085" cy="15720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948076-895B-4A2E-B1C5-0E920A4A376E}">
      <dsp:nvSpPr>
        <dsp:cNvPr id="0" name=""/>
        <dsp:cNvSpPr/>
      </dsp:nvSpPr>
      <dsp:spPr>
        <a:xfrm>
          <a:off x="0" y="2278"/>
          <a:ext cx="7909289"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AE3B7B-F950-4E15-97D0-ED047C971694}">
      <dsp:nvSpPr>
        <dsp:cNvPr id="0" name=""/>
        <dsp:cNvSpPr/>
      </dsp:nvSpPr>
      <dsp:spPr>
        <a:xfrm>
          <a:off x="0" y="2278"/>
          <a:ext cx="7909289" cy="777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What’s wrong with current situation?</a:t>
          </a:r>
        </a:p>
      </dsp:txBody>
      <dsp:txXfrm>
        <a:off x="0" y="2278"/>
        <a:ext cx="7909289" cy="777115"/>
      </dsp:txXfrm>
    </dsp:sp>
    <dsp:sp modelId="{32535245-CD1F-4807-9228-B48F5CEB0BE0}">
      <dsp:nvSpPr>
        <dsp:cNvPr id="0" name=""/>
        <dsp:cNvSpPr/>
      </dsp:nvSpPr>
      <dsp:spPr>
        <a:xfrm>
          <a:off x="0" y="779394"/>
          <a:ext cx="7909289"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6368C3-296B-4CC4-91DF-E783933E0892}">
      <dsp:nvSpPr>
        <dsp:cNvPr id="0" name=""/>
        <dsp:cNvSpPr/>
      </dsp:nvSpPr>
      <dsp:spPr>
        <a:xfrm>
          <a:off x="0" y="779394"/>
          <a:ext cx="7909289" cy="777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If no plan is written or decision made, what will happen?</a:t>
          </a:r>
        </a:p>
      </dsp:txBody>
      <dsp:txXfrm>
        <a:off x="0" y="779394"/>
        <a:ext cx="7909289" cy="777115"/>
      </dsp:txXfrm>
    </dsp:sp>
    <dsp:sp modelId="{BCED98DF-9275-4905-9896-BD1D9285422F}">
      <dsp:nvSpPr>
        <dsp:cNvPr id="0" name=""/>
        <dsp:cNvSpPr/>
      </dsp:nvSpPr>
      <dsp:spPr>
        <a:xfrm>
          <a:off x="0" y="1556509"/>
          <a:ext cx="7909289"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C9B713-81EF-4689-91FF-BE096DC85A75}">
      <dsp:nvSpPr>
        <dsp:cNvPr id="0" name=""/>
        <dsp:cNvSpPr/>
      </dsp:nvSpPr>
      <dsp:spPr>
        <a:xfrm>
          <a:off x="0" y="1556509"/>
          <a:ext cx="7909289" cy="777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What concerns will the plan &amp; decision ideally address?</a:t>
          </a:r>
        </a:p>
      </dsp:txBody>
      <dsp:txXfrm>
        <a:off x="0" y="1556509"/>
        <a:ext cx="7909289" cy="777115"/>
      </dsp:txXfrm>
    </dsp:sp>
    <dsp:sp modelId="{700265ED-B16A-4909-AC82-5DF3967AFCB4}">
      <dsp:nvSpPr>
        <dsp:cNvPr id="0" name=""/>
        <dsp:cNvSpPr/>
      </dsp:nvSpPr>
      <dsp:spPr>
        <a:xfrm>
          <a:off x="0" y="2333625"/>
          <a:ext cx="7909289"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22675C-DE6D-43CD-BF07-07ACA808E1F2}">
      <dsp:nvSpPr>
        <dsp:cNvPr id="0" name=""/>
        <dsp:cNvSpPr/>
      </dsp:nvSpPr>
      <dsp:spPr>
        <a:xfrm>
          <a:off x="0" y="2333625"/>
          <a:ext cx="7909289" cy="777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a:t>What does a perfect outcome look like?</a:t>
          </a:r>
        </a:p>
      </dsp:txBody>
      <dsp:txXfrm>
        <a:off x="0" y="2333625"/>
        <a:ext cx="7909289" cy="777115"/>
      </dsp:txXfrm>
    </dsp:sp>
    <dsp:sp modelId="{38C50492-2A21-499A-A1B7-9935C48E8A28}">
      <dsp:nvSpPr>
        <dsp:cNvPr id="0" name=""/>
        <dsp:cNvSpPr/>
      </dsp:nvSpPr>
      <dsp:spPr>
        <a:xfrm>
          <a:off x="0" y="3110740"/>
          <a:ext cx="7909289"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9BE4BE-6744-43E3-90DF-C965189C829C}">
      <dsp:nvSpPr>
        <dsp:cNvPr id="0" name=""/>
        <dsp:cNvSpPr/>
      </dsp:nvSpPr>
      <dsp:spPr>
        <a:xfrm>
          <a:off x="0" y="3110740"/>
          <a:ext cx="7909289" cy="777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a:t>What is the worst possible outcome; why is it bad?</a:t>
          </a:r>
        </a:p>
      </dsp:txBody>
      <dsp:txXfrm>
        <a:off x="0" y="3110740"/>
        <a:ext cx="7909289" cy="777115"/>
      </dsp:txXfrm>
    </dsp:sp>
    <dsp:sp modelId="{6CE14CF2-0377-4B8B-A0A3-399B756EC21A}">
      <dsp:nvSpPr>
        <dsp:cNvPr id="0" name=""/>
        <dsp:cNvSpPr/>
      </dsp:nvSpPr>
      <dsp:spPr>
        <a:xfrm>
          <a:off x="0" y="3887855"/>
          <a:ext cx="7909289"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9B73AE-261F-452C-9803-E5541C291049}">
      <dsp:nvSpPr>
        <dsp:cNvPr id="0" name=""/>
        <dsp:cNvSpPr/>
      </dsp:nvSpPr>
      <dsp:spPr>
        <a:xfrm>
          <a:off x="0" y="3887855"/>
          <a:ext cx="7909289" cy="777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What are stakeholders concerns?</a:t>
          </a:r>
        </a:p>
      </dsp:txBody>
      <dsp:txXfrm>
        <a:off x="0" y="3887855"/>
        <a:ext cx="7909289" cy="77711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EE0FE6-DFB8-4B26-9F1E-71100B3E7660}" type="datetimeFigureOut">
              <a:rPr lang="en-US" smtClean="0"/>
              <a:t>5/7/2024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28778E-D7EF-4C1D-9DBA-44DD2A8EE367}" type="slidenum">
              <a:rPr lang="en-US" smtClean="0"/>
              <a:t>‹#›</a:t>
            </a:fld>
            <a:endParaRPr lang="en-US"/>
          </a:p>
        </p:txBody>
      </p:sp>
    </p:spTree>
    <p:extLst>
      <p:ext uri="{BB962C8B-B14F-4D97-AF65-F5344CB8AC3E}">
        <p14:creationId xmlns:p14="http://schemas.microsoft.com/office/powerpoint/2010/main" val="94996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p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Close encounter of the third kind</a:t>
            </a:r>
            <a:endParaRPr/>
          </a:p>
          <a:p>
            <a:pPr marL="0" lvl="0" indent="0" algn="l" rtl="0">
              <a:spcBef>
                <a:spcPts val="0"/>
              </a:spcBef>
              <a:spcAft>
                <a:spcPts val="0"/>
              </a:spcAft>
              <a:buNone/>
            </a:pPr>
            <a:r>
              <a:rPr lang="en-US"/>
              <a:t>Picture frame</a:t>
            </a:r>
            <a:endParaRPr/>
          </a:p>
        </p:txBody>
      </p:sp>
      <p:sp>
        <p:nvSpPr>
          <p:cNvPr id="277" name="Google Shape;277;p2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extLst>
      <p:ext uri="{BB962C8B-B14F-4D97-AF65-F5344CB8AC3E}">
        <p14:creationId xmlns:p14="http://schemas.microsoft.com/office/powerpoint/2010/main" val="27617173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Note – max and min are often used to represent preferred direction, knowing you will be trading off (e.g., don’t mean you have a specific target of the absolute max or min possible, just that you want to get the most/least given other competing objectives!)</a:t>
            </a:r>
            <a:r>
              <a:rPr lang="en-US" sz="1800" b="0" i="0" dirty="0">
                <a:solidFill>
                  <a:srgbClr val="000000"/>
                </a:solidFill>
                <a:effectLst/>
                <a:latin typeface="Calibri" panose="020F0502020204030204" pitchFamily="34" charset="0"/>
              </a:rPr>
              <a:t>​</a:t>
            </a:r>
            <a:endParaRPr lang="en-US" dirty="0"/>
          </a:p>
        </p:txBody>
      </p:sp>
      <p:sp>
        <p:nvSpPr>
          <p:cNvPr id="4" name="Slide Number Placeholder 3"/>
          <p:cNvSpPr>
            <a:spLocks noGrp="1"/>
          </p:cNvSpPr>
          <p:nvPr>
            <p:ph type="sldNum" sz="quarter" idx="10"/>
          </p:nvPr>
        </p:nvSpPr>
        <p:spPr/>
        <p:txBody>
          <a:bodyPr/>
          <a:lstStyle/>
          <a:p>
            <a:pPr>
              <a:defRPr/>
            </a:pPr>
            <a:fld id="{1DBCF8C2-80EB-4124-A5D1-3DA0FED5144C}" type="slidenum">
              <a:rPr lang="en-US" smtClean="0"/>
              <a:pPr>
                <a:defRPr/>
              </a:pPr>
              <a:t>42</a:t>
            </a:fld>
            <a:endParaRPr lang="en-US"/>
          </a:p>
        </p:txBody>
      </p:sp>
    </p:spTree>
    <p:extLst>
      <p:ext uri="{BB962C8B-B14F-4D97-AF65-F5344CB8AC3E}">
        <p14:creationId xmlns:p14="http://schemas.microsoft.com/office/powerpoint/2010/main" val="843031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p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Close encounter of the third kind</a:t>
            </a:r>
            <a:endParaRPr/>
          </a:p>
          <a:p>
            <a:pPr marL="0" lvl="0" indent="0" algn="l" rtl="0">
              <a:spcBef>
                <a:spcPts val="0"/>
              </a:spcBef>
              <a:spcAft>
                <a:spcPts val="0"/>
              </a:spcAft>
              <a:buNone/>
            </a:pPr>
            <a:r>
              <a:rPr lang="en-US"/>
              <a:t>Picture frame</a:t>
            </a:r>
            <a:endParaRPr/>
          </a:p>
        </p:txBody>
      </p:sp>
      <p:sp>
        <p:nvSpPr>
          <p:cNvPr id="277" name="Google Shape;277;p2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extLst>
      <p:ext uri="{BB962C8B-B14F-4D97-AF65-F5344CB8AC3E}">
        <p14:creationId xmlns:p14="http://schemas.microsoft.com/office/powerpoint/2010/main" val="3630298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p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Close encounter of the third kind</a:t>
            </a:r>
            <a:endParaRPr/>
          </a:p>
          <a:p>
            <a:pPr marL="0" lvl="0" indent="0" algn="l" rtl="0">
              <a:spcBef>
                <a:spcPts val="0"/>
              </a:spcBef>
              <a:spcAft>
                <a:spcPts val="0"/>
              </a:spcAft>
              <a:buNone/>
            </a:pPr>
            <a:r>
              <a:rPr lang="en-US"/>
              <a:t>Picture frame</a:t>
            </a:r>
            <a:endParaRPr/>
          </a:p>
        </p:txBody>
      </p:sp>
      <p:sp>
        <p:nvSpPr>
          <p:cNvPr id="277" name="Google Shape;277;p2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extLst>
      <p:ext uri="{BB962C8B-B14F-4D97-AF65-F5344CB8AC3E}">
        <p14:creationId xmlns:p14="http://schemas.microsoft.com/office/powerpoint/2010/main" val="2924891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p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Close encounter of the third kind</a:t>
            </a:r>
            <a:endParaRPr/>
          </a:p>
          <a:p>
            <a:pPr marL="0" lvl="0" indent="0" algn="l" rtl="0">
              <a:spcBef>
                <a:spcPts val="0"/>
              </a:spcBef>
              <a:spcAft>
                <a:spcPts val="0"/>
              </a:spcAft>
              <a:buNone/>
            </a:pPr>
            <a:r>
              <a:rPr lang="en-US"/>
              <a:t>Picture frame</a:t>
            </a:r>
            <a:endParaRPr/>
          </a:p>
        </p:txBody>
      </p:sp>
      <p:sp>
        <p:nvSpPr>
          <p:cNvPr id="277" name="Google Shape;277;p2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extLst>
      <p:ext uri="{BB962C8B-B14F-4D97-AF65-F5344CB8AC3E}">
        <p14:creationId xmlns:p14="http://schemas.microsoft.com/office/powerpoint/2010/main" val="38995763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p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Close encounter of the third kind</a:t>
            </a:r>
            <a:endParaRPr/>
          </a:p>
          <a:p>
            <a:pPr marL="0" lvl="0" indent="0" algn="l" rtl="0">
              <a:spcBef>
                <a:spcPts val="0"/>
              </a:spcBef>
              <a:spcAft>
                <a:spcPts val="0"/>
              </a:spcAft>
              <a:buNone/>
            </a:pPr>
            <a:r>
              <a:rPr lang="en-US"/>
              <a:t>Picture frame</a:t>
            </a:r>
            <a:endParaRPr/>
          </a:p>
        </p:txBody>
      </p:sp>
      <p:sp>
        <p:nvSpPr>
          <p:cNvPr id="277" name="Google Shape;277;p2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extLst>
      <p:ext uri="{BB962C8B-B14F-4D97-AF65-F5344CB8AC3E}">
        <p14:creationId xmlns:p14="http://schemas.microsoft.com/office/powerpoint/2010/main" val="1996054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9" name="Google Shape;389;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1" i="0" u="none" strike="noStrike" dirty="0">
                <a:solidFill>
                  <a:srgbClr val="000000"/>
                </a:solidFill>
                <a:effectLst/>
                <a:latin typeface="Calibri" panose="020F0502020204030204" pitchFamily="34" charset="0"/>
              </a:rPr>
              <a:t>If you don’t know where you are going (what you want the decision problem to achieve), you are going to solve the wrong problem. </a:t>
            </a:r>
            <a:r>
              <a:rPr lang="en-US" sz="1800" b="0" i="0" u="none" strike="noStrike" dirty="0">
                <a:solidFill>
                  <a:srgbClr val="000000"/>
                </a:solidFill>
                <a:effectLst/>
                <a:latin typeface="Calibri" panose="020F0502020204030204" pitchFamily="34" charset="0"/>
              </a:rPr>
              <a:t>This is among the very top reasons why decision are not acted upon or otherwise go wrong.</a:t>
            </a:r>
            <a:r>
              <a:rPr lang="en-US" sz="1800"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sz="1800"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E3863059-2BBF-47A2-BB63-335972ED0C38}" type="slidenum">
              <a:rPr lang="en-US" smtClean="0"/>
              <a:t>30</a:t>
            </a:fld>
            <a:endParaRPr lang="en-US"/>
          </a:p>
        </p:txBody>
      </p:sp>
    </p:spTree>
    <p:extLst>
      <p:ext uri="{BB962C8B-B14F-4D97-AF65-F5344CB8AC3E}">
        <p14:creationId xmlns:p14="http://schemas.microsoft.com/office/powerpoint/2010/main" val="3350278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Point is that generating a complete list of objectives is hard and challenging, especially on a single try.  So, plan on iterating (trying over and over) until new objectives do not come up.</a:t>
            </a:r>
            <a:r>
              <a:rPr lang="en-US" sz="1800" b="0" i="0" dirty="0">
                <a:solidFill>
                  <a:srgbClr val="000000"/>
                </a:solidFill>
                <a:effectLst/>
                <a:latin typeface="Calibri" panose="020F0502020204030204" pitchFamily="34" charset="0"/>
              </a:rPr>
              <a:t>​</a:t>
            </a:r>
            <a:endParaRPr lang="en-US" dirty="0"/>
          </a:p>
        </p:txBody>
      </p:sp>
      <p:sp>
        <p:nvSpPr>
          <p:cNvPr id="4" name="Slide Number Placeholder 3"/>
          <p:cNvSpPr>
            <a:spLocks noGrp="1"/>
          </p:cNvSpPr>
          <p:nvPr>
            <p:ph type="sldNum" sz="quarter" idx="5"/>
          </p:nvPr>
        </p:nvSpPr>
        <p:spPr/>
        <p:txBody>
          <a:bodyPr/>
          <a:lstStyle/>
          <a:p>
            <a:fld id="{E3863059-2BBF-47A2-BB63-335972ED0C38}" type="slidenum">
              <a:rPr lang="en-US" smtClean="0"/>
              <a:t>31</a:t>
            </a:fld>
            <a:endParaRPr lang="en-US"/>
          </a:p>
        </p:txBody>
      </p:sp>
    </p:spTree>
    <p:extLst>
      <p:ext uri="{BB962C8B-B14F-4D97-AF65-F5344CB8AC3E}">
        <p14:creationId xmlns:p14="http://schemas.microsoft.com/office/powerpoint/2010/main" val="3022132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a:t>To be a leader in scientific forest management</a:t>
            </a:r>
          </a:p>
          <a:p>
            <a:r>
              <a:rPr lang="en-US" b="1"/>
              <a:t>Increase capacity</a:t>
            </a:r>
          </a:p>
          <a:p>
            <a:r>
              <a:rPr lang="en-US" b="1"/>
              <a:t>Increase trust</a:t>
            </a:r>
          </a:p>
          <a:p>
            <a:r>
              <a:rPr lang="en-US" b="1"/>
              <a:t>Good stewards of tax dollars</a:t>
            </a:r>
          </a:p>
          <a:p>
            <a:endParaRPr lang="en-US" b="1"/>
          </a:p>
          <a:p>
            <a:endParaRPr lang="en-US" b="1"/>
          </a:p>
        </p:txBody>
      </p:sp>
      <p:sp>
        <p:nvSpPr>
          <p:cNvPr id="4" name="Slide Number Placeholder 3"/>
          <p:cNvSpPr>
            <a:spLocks noGrp="1"/>
          </p:cNvSpPr>
          <p:nvPr>
            <p:ph type="sldNum" sz="quarter" idx="5"/>
          </p:nvPr>
        </p:nvSpPr>
        <p:spPr/>
        <p:txBody>
          <a:bodyPr/>
          <a:lstStyle/>
          <a:p>
            <a:pPr>
              <a:defRPr/>
            </a:pPr>
            <a:fld id="{E904B8ED-EC1E-4686-95A1-D6D9A032A377}" type="slidenum">
              <a:rPr lang="en-US" smtClean="0"/>
              <a:pPr>
                <a:defRPr/>
              </a:pPr>
              <a:t>35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C40919-EF4E-42FC-BE37-4E56AADE5C1A}" type="datetimeFigureOut">
              <a:rPr lang="en-US" smtClean="0"/>
              <a:t>5/7/2024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3BD6CC-74EF-42AA-9AB3-F8279FB85D21}" type="slidenum">
              <a:rPr lang="en-US" smtClean="0"/>
              <a:t>‹#›</a:t>
            </a:fld>
            <a:endParaRPr lang="en-US"/>
          </a:p>
        </p:txBody>
      </p:sp>
    </p:spTree>
    <p:extLst>
      <p:ext uri="{BB962C8B-B14F-4D97-AF65-F5344CB8AC3E}">
        <p14:creationId xmlns:p14="http://schemas.microsoft.com/office/powerpoint/2010/main" val="41436465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8C40919-EF4E-42FC-BE37-4E56AADE5C1A}" type="datetimeFigureOut">
              <a:rPr lang="en-US" smtClean="0"/>
              <a:t>5/7/2024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3BD6CC-74EF-42AA-9AB3-F8279FB85D21}" type="slidenum">
              <a:rPr lang="en-US" smtClean="0"/>
              <a:t>‹#›</a:t>
            </a:fld>
            <a:endParaRPr lang="en-US"/>
          </a:p>
        </p:txBody>
      </p:sp>
    </p:spTree>
    <p:extLst>
      <p:ext uri="{BB962C8B-B14F-4D97-AF65-F5344CB8AC3E}">
        <p14:creationId xmlns:p14="http://schemas.microsoft.com/office/powerpoint/2010/main" val="1309037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8C40919-EF4E-42FC-BE37-4E56AADE5C1A}" type="datetimeFigureOut">
              <a:rPr lang="en-US" smtClean="0"/>
              <a:t>5/7/2024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3BD6CC-74EF-42AA-9AB3-F8279FB85D21}" type="slidenum">
              <a:rPr lang="en-US" smtClean="0"/>
              <a:t>‹#›</a:t>
            </a:fld>
            <a:endParaRPr lang="en-US"/>
          </a:p>
        </p:txBody>
      </p:sp>
    </p:spTree>
    <p:extLst>
      <p:ext uri="{BB962C8B-B14F-4D97-AF65-F5344CB8AC3E}">
        <p14:creationId xmlns:p14="http://schemas.microsoft.com/office/powerpoint/2010/main" val="38269363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8C40919-EF4E-42FC-BE37-4E56AADE5C1A}" type="datetimeFigureOut">
              <a:rPr lang="en-US" smtClean="0"/>
              <a:t>5/7/2024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3BD6CC-74EF-42AA-9AB3-F8279FB85D21}" type="slidenum">
              <a:rPr lang="en-US" smtClean="0"/>
              <a:t>‹#›</a:t>
            </a:fld>
            <a:endParaRPr lang="en-US"/>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8293726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8C40919-EF4E-42FC-BE37-4E56AADE5C1A}" type="datetimeFigureOut">
              <a:rPr lang="en-US" smtClean="0"/>
              <a:t>5/7/2024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3BD6CC-74EF-42AA-9AB3-F8279FB85D21}" type="slidenum">
              <a:rPr lang="en-US" smtClean="0"/>
              <a:t>‹#›</a:t>
            </a:fld>
            <a:endParaRPr lang="en-US"/>
          </a:p>
        </p:txBody>
      </p:sp>
    </p:spTree>
    <p:extLst>
      <p:ext uri="{BB962C8B-B14F-4D97-AF65-F5344CB8AC3E}">
        <p14:creationId xmlns:p14="http://schemas.microsoft.com/office/powerpoint/2010/main" val="20949093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78C40919-EF4E-42FC-BE37-4E56AADE5C1A}" type="datetimeFigureOut">
              <a:rPr lang="en-US" smtClean="0"/>
              <a:t>5/7/2024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3BD6CC-74EF-42AA-9AB3-F8279FB85D21}" type="slidenum">
              <a:rPr lang="en-US" smtClean="0"/>
              <a:t>‹#›</a:t>
            </a:fld>
            <a:endParaRPr lang="en-US"/>
          </a:p>
        </p:txBody>
      </p:sp>
    </p:spTree>
    <p:extLst>
      <p:ext uri="{BB962C8B-B14F-4D97-AF65-F5344CB8AC3E}">
        <p14:creationId xmlns:p14="http://schemas.microsoft.com/office/powerpoint/2010/main" val="20168683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78C40919-EF4E-42FC-BE37-4E56AADE5C1A}" type="datetimeFigureOut">
              <a:rPr lang="en-US" smtClean="0"/>
              <a:t>5/7/2024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3BD6CC-74EF-42AA-9AB3-F8279FB85D21}" type="slidenum">
              <a:rPr lang="en-US" smtClean="0"/>
              <a:t>‹#›</a:t>
            </a:fld>
            <a:endParaRPr lang="en-US"/>
          </a:p>
        </p:txBody>
      </p:sp>
    </p:spTree>
    <p:extLst>
      <p:ext uri="{BB962C8B-B14F-4D97-AF65-F5344CB8AC3E}">
        <p14:creationId xmlns:p14="http://schemas.microsoft.com/office/powerpoint/2010/main" val="7454531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C40919-EF4E-42FC-BE37-4E56AADE5C1A}" type="datetimeFigureOut">
              <a:rPr lang="en-US" smtClean="0"/>
              <a:t>5/7/2024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3BD6CC-74EF-42AA-9AB3-F8279FB85D21}" type="slidenum">
              <a:rPr lang="en-US" smtClean="0"/>
              <a:t>‹#›</a:t>
            </a:fld>
            <a:endParaRPr lang="en-US"/>
          </a:p>
        </p:txBody>
      </p:sp>
    </p:spTree>
    <p:extLst>
      <p:ext uri="{BB962C8B-B14F-4D97-AF65-F5344CB8AC3E}">
        <p14:creationId xmlns:p14="http://schemas.microsoft.com/office/powerpoint/2010/main" val="30232100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C40919-EF4E-42FC-BE37-4E56AADE5C1A}" type="datetimeFigureOut">
              <a:rPr lang="en-US" smtClean="0"/>
              <a:t>5/7/2024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3BD6CC-74EF-42AA-9AB3-F8279FB85D21}" type="slidenum">
              <a:rPr lang="en-US" smtClean="0"/>
              <a:t>‹#›</a:t>
            </a:fld>
            <a:endParaRPr lang="en-US"/>
          </a:p>
        </p:txBody>
      </p:sp>
    </p:spTree>
    <p:extLst>
      <p:ext uri="{BB962C8B-B14F-4D97-AF65-F5344CB8AC3E}">
        <p14:creationId xmlns:p14="http://schemas.microsoft.com/office/powerpoint/2010/main" val="3927889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C40919-EF4E-42FC-BE37-4E56AADE5C1A}" type="datetimeFigureOut">
              <a:rPr lang="en-US" smtClean="0"/>
              <a:t>5/7/2024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3BD6CC-74EF-42AA-9AB3-F8279FB85D21}" type="slidenum">
              <a:rPr lang="en-US" smtClean="0"/>
              <a:t>‹#›</a:t>
            </a:fld>
            <a:endParaRPr lang="en-US"/>
          </a:p>
        </p:txBody>
      </p:sp>
    </p:spTree>
    <p:extLst>
      <p:ext uri="{BB962C8B-B14F-4D97-AF65-F5344CB8AC3E}">
        <p14:creationId xmlns:p14="http://schemas.microsoft.com/office/powerpoint/2010/main" val="3199492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C40919-EF4E-42FC-BE37-4E56AADE5C1A}" type="datetimeFigureOut">
              <a:rPr lang="en-US" smtClean="0"/>
              <a:t>5/7/2024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3BD6CC-74EF-42AA-9AB3-F8279FB85D21}" type="slidenum">
              <a:rPr lang="en-US" smtClean="0"/>
              <a:t>‹#›</a:t>
            </a:fld>
            <a:endParaRPr lang="en-US"/>
          </a:p>
        </p:txBody>
      </p:sp>
    </p:spTree>
    <p:extLst>
      <p:ext uri="{BB962C8B-B14F-4D97-AF65-F5344CB8AC3E}">
        <p14:creationId xmlns:p14="http://schemas.microsoft.com/office/powerpoint/2010/main" val="3069883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8C40919-EF4E-42FC-BE37-4E56AADE5C1A}" type="datetimeFigureOut">
              <a:rPr lang="en-US" smtClean="0"/>
              <a:t>5/7/2024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3BD6CC-74EF-42AA-9AB3-F8279FB85D21}" type="slidenum">
              <a:rPr lang="en-US" smtClean="0"/>
              <a:t>‹#›</a:t>
            </a:fld>
            <a:endParaRPr lang="en-US"/>
          </a:p>
        </p:txBody>
      </p:sp>
    </p:spTree>
    <p:extLst>
      <p:ext uri="{BB962C8B-B14F-4D97-AF65-F5344CB8AC3E}">
        <p14:creationId xmlns:p14="http://schemas.microsoft.com/office/powerpoint/2010/main" val="3082285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8C40919-EF4E-42FC-BE37-4E56AADE5C1A}" type="datetimeFigureOut">
              <a:rPr lang="en-US" smtClean="0"/>
              <a:t>5/7/2024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3BD6CC-74EF-42AA-9AB3-F8279FB85D21}" type="slidenum">
              <a:rPr lang="en-US" smtClean="0"/>
              <a:t>‹#›</a:t>
            </a:fld>
            <a:endParaRPr lang="en-US"/>
          </a:p>
        </p:txBody>
      </p:sp>
    </p:spTree>
    <p:extLst>
      <p:ext uri="{BB962C8B-B14F-4D97-AF65-F5344CB8AC3E}">
        <p14:creationId xmlns:p14="http://schemas.microsoft.com/office/powerpoint/2010/main" val="1793437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8C40919-EF4E-42FC-BE37-4E56AADE5C1A}" type="datetimeFigureOut">
              <a:rPr lang="en-US" smtClean="0"/>
              <a:t>5/7/2024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3BD6CC-74EF-42AA-9AB3-F8279FB85D21}" type="slidenum">
              <a:rPr lang="en-US" smtClean="0"/>
              <a:t>‹#›</a:t>
            </a:fld>
            <a:endParaRPr lang="en-US"/>
          </a:p>
        </p:txBody>
      </p:sp>
    </p:spTree>
    <p:extLst>
      <p:ext uri="{BB962C8B-B14F-4D97-AF65-F5344CB8AC3E}">
        <p14:creationId xmlns:p14="http://schemas.microsoft.com/office/powerpoint/2010/main" val="4231759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C40919-EF4E-42FC-BE37-4E56AADE5C1A}" type="datetimeFigureOut">
              <a:rPr lang="en-US" smtClean="0"/>
              <a:t>5/7/2024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3BD6CC-74EF-42AA-9AB3-F8279FB85D21}" type="slidenum">
              <a:rPr lang="en-US" smtClean="0"/>
              <a:t>‹#›</a:t>
            </a:fld>
            <a:endParaRPr lang="en-US"/>
          </a:p>
        </p:txBody>
      </p:sp>
    </p:spTree>
    <p:extLst>
      <p:ext uri="{BB962C8B-B14F-4D97-AF65-F5344CB8AC3E}">
        <p14:creationId xmlns:p14="http://schemas.microsoft.com/office/powerpoint/2010/main" val="902367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C40919-EF4E-42FC-BE37-4E56AADE5C1A}" type="datetimeFigureOut">
              <a:rPr lang="en-US" smtClean="0"/>
              <a:t>5/7/2024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3BD6CC-74EF-42AA-9AB3-F8279FB85D21}" type="slidenum">
              <a:rPr lang="en-US" smtClean="0"/>
              <a:t>‹#›</a:t>
            </a:fld>
            <a:endParaRPr lang="en-US"/>
          </a:p>
        </p:txBody>
      </p:sp>
    </p:spTree>
    <p:extLst>
      <p:ext uri="{BB962C8B-B14F-4D97-AF65-F5344CB8AC3E}">
        <p14:creationId xmlns:p14="http://schemas.microsoft.com/office/powerpoint/2010/main" val="2042195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C40919-EF4E-42FC-BE37-4E56AADE5C1A}" type="datetimeFigureOut">
              <a:rPr lang="en-US" smtClean="0"/>
              <a:t>5/7/2024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3BD6CC-74EF-42AA-9AB3-F8279FB85D21}" type="slidenum">
              <a:rPr lang="en-US" smtClean="0"/>
              <a:t>‹#›</a:t>
            </a:fld>
            <a:endParaRPr lang="en-US"/>
          </a:p>
        </p:txBody>
      </p:sp>
    </p:spTree>
    <p:extLst>
      <p:ext uri="{BB962C8B-B14F-4D97-AF65-F5344CB8AC3E}">
        <p14:creationId xmlns:p14="http://schemas.microsoft.com/office/powerpoint/2010/main" val="2609060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78C40919-EF4E-42FC-BE37-4E56AADE5C1A}" type="datetimeFigureOut">
              <a:rPr lang="en-US" smtClean="0"/>
              <a:t>5/7/2024</a:t>
            </a:fld>
            <a:endParaRPr lang="en-US"/>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BB3BD6CC-74EF-42AA-9AB3-F8279FB85D21}" type="slidenum">
              <a:rPr lang="en-US" smtClean="0"/>
              <a:t>‹#›</a:t>
            </a:fld>
            <a:endParaRPr lang="en-US"/>
          </a:p>
        </p:txBody>
      </p:sp>
    </p:spTree>
    <p:extLst>
      <p:ext uri="{BB962C8B-B14F-4D97-AF65-F5344CB8AC3E}">
        <p14:creationId xmlns:p14="http://schemas.microsoft.com/office/powerpoint/2010/main" val="1915388208"/>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s://www.pxfuel.com/en/search?q=justice" TargetMode="External"/><Relationship Id="rId4" Type="http://schemas.openxmlformats.org/officeDocument/2006/relationships/image" Target="../media/image14.jp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8.sv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s://www.forestryimages.org/browse/detail.cfm?imgnum=1374537" TargetMode="External"/><Relationship Id="rId4" Type="http://schemas.openxmlformats.org/officeDocument/2006/relationships/image" Target="../media/image19.jp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s://www.pxfuel.com/en/free-photo-ikjp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1.jpg"/><Relationship Id="rId5" Type="http://schemas.openxmlformats.org/officeDocument/2006/relationships/image" Target="../media/image20.png"/><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1.xml"/><Relationship Id="rId5" Type="http://schemas.openxmlformats.org/officeDocument/2006/relationships/image" Target="../media/image23.jpeg"/><Relationship Id="rId4" Type="http://schemas.openxmlformats.org/officeDocument/2006/relationships/image" Target="../media/image22.jpeg"/></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8AE8C-50A8-8CEB-E634-AE499928AE9F}"/>
              </a:ext>
            </a:extLst>
          </p:cNvPr>
          <p:cNvSpPr>
            <a:spLocks noGrp="1"/>
          </p:cNvSpPr>
          <p:nvPr>
            <p:ph type="title"/>
          </p:nvPr>
        </p:nvSpPr>
        <p:spPr>
          <a:xfrm>
            <a:off x="838200" y="365125"/>
            <a:ext cx="10515600" cy="1325563"/>
          </a:xfrm>
        </p:spPr>
        <p:txBody>
          <a:bodyPr>
            <a:normAutofit fontScale="90000"/>
          </a:bodyPr>
          <a:lstStyle/>
          <a:p>
            <a:r>
              <a:rPr lang="en-US" sz="4200"/>
              <a:t>MULE DEER CITIZENS ADVISORY COUNCIL CHARTER</a:t>
            </a:r>
          </a:p>
        </p:txBody>
      </p:sp>
      <p:sp>
        <p:nvSpPr>
          <p:cNvPr id="3" name="Content Placeholder 2">
            <a:extLst>
              <a:ext uri="{FF2B5EF4-FFF2-40B4-BE49-F238E27FC236}">
                <a16:creationId xmlns:a16="http://schemas.microsoft.com/office/drawing/2014/main" id="{2CCDC14F-1344-84FC-BCE6-7D5718C7D14C}"/>
              </a:ext>
            </a:extLst>
          </p:cNvPr>
          <p:cNvSpPr>
            <a:spLocks noGrp="1"/>
          </p:cNvSpPr>
          <p:nvPr>
            <p:ph idx="1"/>
          </p:nvPr>
        </p:nvSpPr>
        <p:spPr>
          <a:xfrm>
            <a:off x="838200" y="1929384"/>
            <a:ext cx="10515600" cy="4251960"/>
          </a:xfrm>
        </p:spPr>
        <p:txBody>
          <a:bodyPr>
            <a:normAutofit/>
          </a:bodyPr>
          <a:lstStyle/>
          <a:p>
            <a:pPr marL="0" indent="0">
              <a:buNone/>
            </a:pPr>
            <a:r>
              <a:rPr lang="en-US" sz="2200"/>
              <a:t>The Mule Deer Citizens Advisory Council (MDCAC) will </a:t>
            </a:r>
            <a:r>
              <a:rPr lang="en-US" sz="2200" b="1"/>
              <a:t>determine and strive for consensus on guiding principles that identify collective expectations for plan development and public engagement, identify important issues in mule deer management, and provide statewide guidance for management.</a:t>
            </a:r>
            <a:r>
              <a:rPr lang="en-US" sz="2200"/>
              <a:t> </a:t>
            </a:r>
          </a:p>
          <a:p>
            <a:pPr marL="0" indent="0">
              <a:buNone/>
            </a:pPr>
            <a:r>
              <a:rPr lang="en-US" sz="2200"/>
              <a:t>The department will use these principles to develop the plan including specific proposals and geographically specific management strategies across the state to address the guiding principles identified by the MDCAC. </a:t>
            </a:r>
          </a:p>
          <a:p>
            <a:pPr marL="0" indent="0">
              <a:buNone/>
            </a:pPr>
            <a:r>
              <a:rPr lang="en-US" sz="2200"/>
              <a:t>The MDCAC will not be tasked with writing or approving the plan. Environmental analyses and assessmentsfor the plan and drafting specific management actions in the plan will be the responsibility of the department.</a:t>
            </a:r>
          </a:p>
        </p:txBody>
      </p:sp>
    </p:spTree>
    <p:extLst>
      <p:ext uri="{BB962C8B-B14F-4D97-AF65-F5344CB8AC3E}">
        <p14:creationId xmlns:p14="http://schemas.microsoft.com/office/powerpoint/2010/main" val="31674740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80000"/>
                <a:lumMod val="80000"/>
              </a:schemeClr>
              <a:schemeClr val="bg2">
                <a:tint val="98000"/>
              </a:schemeClr>
            </a:duotone>
          </a:blip>
          <a:stretch/>
        </a:blipFill>
        <a:effectLst/>
      </p:bgPr>
    </p:bg>
    <p:spTree>
      <p:nvGrpSpPr>
        <p:cNvPr id="1" name="Shape 278"/>
        <p:cNvGrpSpPr/>
        <p:nvPr/>
      </p:nvGrpSpPr>
      <p:grpSpPr>
        <a:xfrm>
          <a:off x="0" y="0"/>
          <a:ext cx="0" cy="0"/>
          <a:chOff x="0" y="0"/>
          <a:chExt cx="0" cy="0"/>
        </a:xfrm>
      </p:grpSpPr>
      <p:sp>
        <p:nvSpPr>
          <p:cNvPr id="284" name="Google Shape;284;p21"/>
          <p:cNvSpPr txBox="1">
            <a:spLocks noGrp="1"/>
          </p:cNvSpPr>
          <p:nvPr>
            <p:ph type="title"/>
          </p:nvPr>
        </p:nvSpPr>
        <p:spPr>
          <a:xfrm>
            <a:off x="304801" y="609600"/>
            <a:ext cx="3687744" cy="970450"/>
          </a:xfrm>
          <a:prstGeom prst="rect">
            <a:avLst/>
          </a:prstGeom>
        </p:spPr>
        <p:txBody>
          <a:bodyPr spcFirstLastPara="1" vert="horz" lIns="91440" tIns="45720" rIns="91440" bIns="45720" rtlCol="0" anchor="b" anchorCtr="0">
            <a:noAutofit/>
          </a:bodyPr>
          <a:lstStyle/>
          <a:p>
            <a:pPr algn="l">
              <a:buClr>
                <a:schemeClr val="dk1"/>
              </a:buClr>
              <a:buSzPct val="100000"/>
            </a:pPr>
            <a:r>
              <a:rPr lang="en-US" sz="3200" dirty="0"/>
              <a:t>Problem Framing: Elements</a:t>
            </a:r>
          </a:p>
        </p:txBody>
      </p:sp>
      <p:sp>
        <p:nvSpPr>
          <p:cNvPr id="3" name="TextBox 2">
            <a:extLst>
              <a:ext uri="{FF2B5EF4-FFF2-40B4-BE49-F238E27FC236}">
                <a16:creationId xmlns:a16="http://schemas.microsoft.com/office/drawing/2014/main" id="{6CE4B46C-C039-72BF-05BD-4ACC46673EA7}"/>
              </a:ext>
            </a:extLst>
          </p:cNvPr>
          <p:cNvSpPr txBox="1"/>
          <p:nvPr/>
        </p:nvSpPr>
        <p:spPr>
          <a:xfrm>
            <a:off x="212287" y="1732449"/>
            <a:ext cx="4247953" cy="4058751"/>
          </a:xfrm>
          <a:prstGeom prst="rect">
            <a:avLst/>
          </a:prstGeom>
        </p:spPr>
        <p:txBody>
          <a:bodyPr vert="horz" lIns="91440" tIns="45720" rIns="91440" bIns="45720" rtlCol="0" anchor="t">
            <a:normAutofit/>
          </a:bodyPr>
          <a:lstStyle/>
          <a:p>
            <a:pPr lvl="1" indent="-457200">
              <a:spcBef>
                <a:spcPct val="20000"/>
              </a:spcBef>
              <a:spcAft>
                <a:spcPts val="600"/>
              </a:spcAft>
              <a:buClr>
                <a:schemeClr val="tx2"/>
              </a:buClr>
              <a:buSzPct val="70000"/>
              <a:buFont typeface="Wingdings" panose="05000000000000000000" pitchFamily="2" charset="2"/>
              <a:buChar char="§"/>
            </a:pPr>
            <a:r>
              <a:rPr lang="en-US" sz="28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Identify key players</a:t>
            </a:r>
          </a:p>
          <a:p>
            <a:pPr lvl="2" indent="-457200">
              <a:spcBef>
                <a:spcPct val="20000"/>
              </a:spcBef>
              <a:spcAft>
                <a:spcPts val="600"/>
              </a:spcAft>
              <a:buClr>
                <a:schemeClr val="tx2"/>
              </a:buClr>
              <a:buSzPct val="70000"/>
              <a:buFont typeface="Wingdings" panose="05000000000000000000" pitchFamily="2" charset="2"/>
              <a:buChar char="§"/>
            </a:pPr>
            <a:r>
              <a:rPr lang="en-US" sz="28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The range of stakeholders</a:t>
            </a:r>
          </a:p>
          <a:p>
            <a:pPr lvl="2" indent="-457200">
              <a:spcBef>
                <a:spcPct val="20000"/>
              </a:spcBef>
              <a:spcAft>
                <a:spcPts val="600"/>
              </a:spcAft>
              <a:buClr>
                <a:schemeClr val="tx2"/>
              </a:buClr>
              <a:buSzPct val="70000"/>
              <a:buFont typeface="Wingdings" panose="05000000000000000000" pitchFamily="2" charset="2"/>
              <a:buChar char="§"/>
            </a:pPr>
            <a:r>
              <a:rPr lang="en-US" sz="28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The public</a:t>
            </a:r>
          </a:p>
          <a:p>
            <a:pPr lvl="2" indent="-457200">
              <a:spcBef>
                <a:spcPct val="20000"/>
              </a:spcBef>
              <a:spcAft>
                <a:spcPts val="600"/>
              </a:spcAft>
              <a:buClr>
                <a:schemeClr val="tx2"/>
              </a:buClr>
              <a:buSzPct val="70000"/>
              <a:buFont typeface="Wingdings" panose="05000000000000000000" pitchFamily="2" charset="2"/>
              <a:buChar char="§"/>
            </a:pPr>
            <a:r>
              <a:rPr lang="en-US" sz="28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FWP &amp; Commission</a:t>
            </a:r>
          </a:p>
          <a:p>
            <a:pPr lvl="2" indent="-457200">
              <a:spcBef>
                <a:spcPct val="20000"/>
              </a:spcBef>
              <a:spcAft>
                <a:spcPts val="600"/>
              </a:spcAft>
              <a:buClr>
                <a:schemeClr val="tx2"/>
              </a:buClr>
              <a:buSzPct val="70000"/>
              <a:buFont typeface="Wingdings" panose="05000000000000000000" pitchFamily="2" charset="2"/>
              <a:buChar char="§"/>
            </a:pPr>
            <a:r>
              <a:rPr lang="en-US" sz="28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Others?</a:t>
            </a:r>
          </a:p>
        </p:txBody>
      </p:sp>
      <p:pic>
        <p:nvPicPr>
          <p:cNvPr id="291" name="Picture 290">
            <a:extLst>
              <a:ext uri="{FF2B5EF4-FFF2-40B4-BE49-F238E27FC236}">
                <a16:creationId xmlns:a16="http://schemas.microsoft.com/office/drawing/2014/main" id="{B536FA4E-0152-4E27-91DA-0FC22D1846B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964" r="2807" b="1446"/>
          <a:stretch/>
        </p:blipFill>
        <p:spPr>
          <a:xfrm>
            <a:off x="4552950" y="1"/>
            <a:ext cx="7639050" cy="6858000"/>
          </a:xfrm>
          <a:prstGeom prst="rect">
            <a:avLst/>
          </a:prstGeom>
        </p:spPr>
      </p:pic>
      <p:pic>
        <p:nvPicPr>
          <p:cNvPr id="286" name="Picture 285" descr="3D rendering of game pieces tied together with a rope">
            <a:extLst>
              <a:ext uri="{FF2B5EF4-FFF2-40B4-BE49-F238E27FC236}">
                <a16:creationId xmlns:a16="http://schemas.microsoft.com/office/drawing/2014/main" id="{64136583-E198-81EC-6F82-B65290F3DF7D}"/>
              </a:ext>
            </a:extLst>
          </p:cNvPr>
          <p:cNvPicPr>
            <a:picLocks noChangeAspect="1"/>
          </p:cNvPicPr>
          <p:nvPr/>
        </p:nvPicPr>
        <p:blipFill rotWithShape="1">
          <a:blip r:embed="rId5"/>
          <a:srcRect r="17567"/>
          <a:stretch/>
        </p:blipFill>
        <p:spPr>
          <a:xfrm>
            <a:off x="4654295" y="10"/>
            <a:ext cx="7537705" cy="6857990"/>
          </a:xfrm>
          <a:prstGeom prst="rect">
            <a:avLst/>
          </a:prstGeom>
        </p:spPr>
      </p:pic>
    </p:spTree>
    <p:extLst>
      <p:ext uri="{BB962C8B-B14F-4D97-AF65-F5344CB8AC3E}">
        <p14:creationId xmlns:p14="http://schemas.microsoft.com/office/powerpoint/2010/main" val="589615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80000"/>
                <a:lumMod val="80000"/>
              </a:schemeClr>
              <a:schemeClr val="bg2">
                <a:tint val="98000"/>
              </a:schemeClr>
            </a:duotone>
          </a:blip>
          <a:stretch/>
        </a:blipFill>
        <a:effectLst/>
      </p:bgPr>
    </p:bg>
    <p:spTree>
      <p:nvGrpSpPr>
        <p:cNvPr id="1" name="Shape 278"/>
        <p:cNvGrpSpPr/>
        <p:nvPr/>
      </p:nvGrpSpPr>
      <p:grpSpPr>
        <a:xfrm>
          <a:off x="0" y="0"/>
          <a:ext cx="0" cy="0"/>
          <a:chOff x="0" y="0"/>
          <a:chExt cx="0" cy="0"/>
        </a:xfrm>
      </p:grpSpPr>
      <p:sp>
        <p:nvSpPr>
          <p:cNvPr id="284" name="Google Shape;284;p21"/>
          <p:cNvSpPr txBox="1">
            <a:spLocks noGrp="1"/>
          </p:cNvSpPr>
          <p:nvPr>
            <p:ph type="title"/>
          </p:nvPr>
        </p:nvSpPr>
        <p:spPr>
          <a:xfrm>
            <a:off x="5146160" y="609600"/>
            <a:ext cx="5978072" cy="970450"/>
          </a:xfrm>
          <a:prstGeom prst="rect">
            <a:avLst/>
          </a:prstGeom>
        </p:spPr>
        <p:txBody>
          <a:bodyPr spcFirstLastPara="1" vert="horz" lIns="91440" tIns="45720" rIns="91440" bIns="45720" rtlCol="0" anchor="ctr" anchorCtr="0">
            <a:normAutofit/>
          </a:bodyPr>
          <a:lstStyle/>
          <a:p>
            <a:pPr>
              <a:buClr>
                <a:schemeClr val="dk1"/>
              </a:buClr>
              <a:buSzPct val="100000"/>
            </a:pPr>
            <a:r>
              <a:rPr lang="en-US" sz="3700"/>
              <a:t>Problem Framing: Elements</a:t>
            </a:r>
          </a:p>
        </p:txBody>
      </p:sp>
      <p:pic>
        <p:nvPicPr>
          <p:cNvPr id="4" name="Picture 3" descr="A gavel on a stand&#10;&#10;Description automatically generated">
            <a:extLst>
              <a:ext uri="{FF2B5EF4-FFF2-40B4-BE49-F238E27FC236}">
                <a16:creationId xmlns:a16="http://schemas.microsoft.com/office/drawing/2014/main" id="{A5F17055-F0AD-AA5B-143F-B7AA346530EB}"/>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24494" r="31128" b="-2"/>
          <a:stretch/>
        </p:blipFill>
        <p:spPr>
          <a:xfrm>
            <a:off x="-10649" y="1"/>
            <a:ext cx="4571649" cy="6858000"/>
          </a:xfrm>
          <a:prstGeom prst="rect">
            <a:avLst/>
          </a:prstGeom>
        </p:spPr>
      </p:pic>
      <p:sp>
        <p:nvSpPr>
          <p:cNvPr id="3" name="TextBox 2">
            <a:extLst>
              <a:ext uri="{FF2B5EF4-FFF2-40B4-BE49-F238E27FC236}">
                <a16:creationId xmlns:a16="http://schemas.microsoft.com/office/drawing/2014/main" id="{6CE4B46C-C039-72BF-05BD-4ACC46673EA7}"/>
              </a:ext>
            </a:extLst>
          </p:cNvPr>
          <p:cNvSpPr txBox="1"/>
          <p:nvPr/>
        </p:nvSpPr>
        <p:spPr>
          <a:xfrm>
            <a:off x="5146159" y="1828801"/>
            <a:ext cx="6663703" cy="3866048"/>
          </a:xfrm>
          <a:prstGeom prst="rect">
            <a:avLst/>
          </a:prstGeom>
        </p:spPr>
        <p:txBody>
          <a:bodyPr vert="horz" lIns="91440" tIns="45720" rIns="91440" bIns="45720" rtlCol="0" anchor="ctr">
            <a:normAutofit fontScale="92500" lnSpcReduction="20000"/>
          </a:bodyPr>
          <a:lstStyle/>
          <a:p>
            <a:pPr lvl="1" indent="-457200">
              <a:spcBef>
                <a:spcPct val="20000"/>
              </a:spcBef>
              <a:spcAft>
                <a:spcPts val="600"/>
              </a:spcAft>
              <a:buClr>
                <a:schemeClr val="tx2"/>
              </a:buClr>
              <a:buSzPct val="70000"/>
              <a:buFont typeface="Wingdings" panose="05000000000000000000" pitchFamily="2" charset="2"/>
              <a:buChar char="§"/>
            </a:pPr>
            <a:r>
              <a:rPr lang="en-US" sz="32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Consider legal and regulatory context</a:t>
            </a:r>
          </a:p>
          <a:p>
            <a:pPr lvl="2" indent="-457200">
              <a:spcBef>
                <a:spcPct val="20000"/>
              </a:spcBef>
              <a:spcAft>
                <a:spcPts val="600"/>
              </a:spcAft>
              <a:buClr>
                <a:schemeClr val="tx2"/>
              </a:buClr>
              <a:buSzPct val="70000"/>
              <a:buFont typeface="Wingdings" panose="05000000000000000000" pitchFamily="2" charset="2"/>
              <a:buChar char="§"/>
            </a:pPr>
            <a:r>
              <a:rPr lang="en-US" sz="32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How does legislation or other associated regulations bound the decision problem?</a:t>
            </a:r>
          </a:p>
          <a:p>
            <a:pPr lvl="3" indent="-457200">
              <a:spcBef>
                <a:spcPct val="20000"/>
              </a:spcBef>
              <a:spcAft>
                <a:spcPts val="600"/>
              </a:spcAft>
              <a:buClr>
                <a:schemeClr val="tx2"/>
              </a:buClr>
              <a:buSzPct val="70000"/>
              <a:buFont typeface="Wingdings" panose="05000000000000000000" pitchFamily="2" charset="2"/>
              <a:buChar char="§"/>
            </a:pPr>
            <a:r>
              <a:rPr lang="en-US" sz="32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Objectives</a:t>
            </a:r>
          </a:p>
          <a:p>
            <a:pPr lvl="3" indent="-457200">
              <a:spcBef>
                <a:spcPct val="20000"/>
              </a:spcBef>
              <a:spcAft>
                <a:spcPts val="600"/>
              </a:spcAft>
              <a:buClr>
                <a:schemeClr val="tx2"/>
              </a:buClr>
              <a:buSzPct val="70000"/>
              <a:buFont typeface="Wingdings" panose="05000000000000000000" pitchFamily="2" charset="2"/>
              <a:buChar char="§"/>
            </a:pPr>
            <a:r>
              <a:rPr lang="en-US" sz="32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Constraints</a:t>
            </a:r>
          </a:p>
          <a:p>
            <a:pPr lvl="3" indent="-457200">
              <a:spcBef>
                <a:spcPct val="20000"/>
              </a:spcBef>
              <a:spcAft>
                <a:spcPts val="600"/>
              </a:spcAft>
              <a:buClr>
                <a:schemeClr val="tx2"/>
              </a:buClr>
              <a:buSzPct val="70000"/>
              <a:buFont typeface="Wingdings" panose="05000000000000000000" pitchFamily="2" charset="2"/>
              <a:buChar char="§"/>
            </a:pPr>
            <a:r>
              <a:rPr lang="en-US" sz="32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Set of choices</a:t>
            </a:r>
          </a:p>
        </p:txBody>
      </p:sp>
      <p:pic>
        <p:nvPicPr>
          <p:cNvPr id="291" name="Picture 290">
            <a:extLst>
              <a:ext uri="{FF2B5EF4-FFF2-40B4-BE49-F238E27FC236}">
                <a16:creationId xmlns:a16="http://schemas.microsoft.com/office/drawing/2014/main" id="{5615904E-7549-40B6-8293-72FB7642CD2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964" r="2807" b="1446"/>
          <a:stretch/>
        </p:blipFill>
        <p:spPr>
          <a:xfrm>
            <a:off x="-10649" y="1"/>
            <a:ext cx="4690532" cy="6858000"/>
          </a:xfrm>
          <a:prstGeom prst="rect">
            <a:avLst/>
          </a:prstGeom>
        </p:spPr>
      </p:pic>
    </p:spTree>
    <p:extLst>
      <p:ext uri="{BB962C8B-B14F-4D97-AF65-F5344CB8AC3E}">
        <p14:creationId xmlns:p14="http://schemas.microsoft.com/office/powerpoint/2010/main" val="3875465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80000"/>
                <a:lumMod val="80000"/>
              </a:schemeClr>
              <a:schemeClr val="bg2">
                <a:tint val="98000"/>
              </a:schemeClr>
            </a:duotone>
          </a:blip>
          <a:stretch/>
        </a:blipFill>
        <a:effectLst/>
      </p:bgPr>
    </p:bg>
    <p:spTree>
      <p:nvGrpSpPr>
        <p:cNvPr id="1" name="Shape 278"/>
        <p:cNvGrpSpPr/>
        <p:nvPr/>
      </p:nvGrpSpPr>
      <p:grpSpPr>
        <a:xfrm>
          <a:off x="0" y="0"/>
          <a:ext cx="0" cy="0"/>
          <a:chOff x="0" y="0"/>
          <a:chExt cx="0" cy="0"/>
        </a:xfrm>
      </p:grpSpPr>
      <p:sp>
        <p:nvSpPr>
          <p:cNvPr id="284" name="Google Shape;284;p21"/>
          <p:cNvSpPr txBox="1">
            <a:spLocks noGrp="1"/>
          </p:cNvSpPr>
          <p:nvPr>
            <p:ph type="title"/>
          </p:nvPr>
        </p:nvSpPr>
        <p:spPr>
          <a:xfrm>
            <a:off x="4790364" y="609600"/>
            <a:ext cx="6333868" cy="970450"/>
          </a:xfrm>
          <a:prstGeom prst="rect">
            <a:avLst/>
          </a:prstGeom>
        </p:spPr>
        <p:txBody>
          <a:bodyPr spcFirstLastPara="1" vert="horz" lIns="91440" tIns="45720" rIns="91440" bIns="45720" rtlCol="0" anchor="ctr" anchorCtr="0">
            <a:normAutofit/>
          </a:bodyPr>
          <a:lstStyle/>
          <a:p>
            <a:pPr>
              <a:buClr>
                <a:schemeClr val="dk1"/>
              </a:buClr>
              <a:buSzPct val="100000"/>
            </a:pPr>
            <a:r>
              <a:rPr lang="en-US" sz="3700" dirty="0"/>
              <a:t>Problem Framing: Elements</a:t>
            </a:r>
          </a:p>
        </p:txBody>
      </p:sp>
      <p:pic>
        <p:nvPicPr>
          <p:cNvPr id="286" name="Picture 285" descr="Many question marks on black background">
            <a:extLst>
              <a:ext uri="{FF2B5EF4-FFF2-40B4-BE49-F238E27FC236}">
                <a16:creationId xmlns:a16="http://schemas.microsoft.com/office/drawing/2014/main" id="{34413B14-782A-3A96-C5EE-FCF7BDB1EF54}"/>
              </a:ext>
            </a:extLst>
          </p:cNvPr>
          <p:cNvPicPr>
            <a:picLocks noChangeAspect="1"/>
          </p:cNvPicPr>
          <p:nvPr/>
        </p:nvPicPr>
        <p:blipFill rotWithShape="1">
          <a:blip r:embed="rId4"/>
          <a:srcRect l="59336" r="2" b="2"/>
          <a:stretch/>
        </p:blipFill>
        <p:spPr>
          <a:xfrm>
            <a:off x="-10649" y="1"/>
            <a:ext cx="4571649" cy="6858000"/>
          </a:xfrm>
          <a:prstGeom prst="rect">
            <a:avLst/>
          </a:prstGeom>
        </p:spPr>
      </p:pic>
      <p:sp>
        <p:nvSpPr>
          <p:cNvPr id="3" name="TextBox 2">
            <a:extLst>
              <a:ext uri="{FF2B5EF4-FFF2-40B4-BE49-F238E27FC236}">
                <a16:creationId xmlns:a16="http://schemas.microsoft.com/office/drawing/2014/main" id="{6CE4B46C-C039-72BF-05BD-4ACC46673EA7}"/>
              </a:ext>
            </a:extLst>
          </p:cNvPr>
          <p:cNvSpPr txBox="1"/>
          <p:nvPr/>
        </p:nvSpPr>
        <p:spPr>
          <a:xfrm>
            <a:off x="4856480" y="1503680"/>
            <a:ext cx="7162648" cy="4998719"/>
          </a:xfrm>
          <a:prstGeom prst="rect">
            <a:avLst/>
          </a:prstGeom>
        </p:spPr>
        <p:txBody>
          <a:bodyPr vert="horz" lIns="91440" tIns="45720" rIns="91440" bIns="45720" rtlCol="0" anchor="ctr">
            <a:normAutofit/>
          </a:bodyPr>
          <a:lstStyle/>
          <a:p>
            <a:pPr marL="342900" lvl="1" indent="-342900">
              <a:spcBef>
                <a:spcPct val="20000"/>
              </a:spcBef>
              <a:spcAft>
                <a:spcPts val="600"/>
              </a:spcAft>
              <a:buClr>
                <a:schemeClr val="tx2"/>
              </a:buClr>
              <a:buSzPct val="70000"/>
              <a:buFont typeface="Wingdings" panose="05000000000000000000" pitchFamily="2" charset="2"/>
              <a:buChar char="§"/>
            </a:pPr>
            <a:r>
              <a:rPr lang="en-US" sz="24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Frequency and Timing – What may be the periodicity of the decision FWP will make? Are other decisions linked to this one?</a:t>
            </a:r>
          </a:p>
          <a:p>
            <a:pPr marL="342900" lvl="1" indent="-342900">
              <a:spcBef>
                <a:spcPct val="20000"/>
              </a:spcBef>
              <a:spcAft>
                <a:spcPts val="600"/>
              </a:spcAft>
              <a:buClr>
                <a:schemeClr val="tx2"/>
              </a:buClr>
              <a:buSzPct val="70000"/>
              <a:buFont typeface="Wingdings" panose="05000000000000000000" pitchFamily="2" charset="2"/>
              <a:buChar char="§"/>
            </a:pPr>
            <a:r>
              <a:rPr lang="en-US" sz="24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Scope – How large, broad, complicated is the problem? </a:t>
            </a:r>
          </a:p>
          <a:p>
            <a:pPr marL="342900" lvl="1" indent="-342900">
              <a:spcBef>
                <a:spcPct val="20000"/>
              </a:spcBef>
              <a:spcAft>
                <a:spcPts val="600"/>
              </a:spcAft>
              <a:buClr>
                <a:schemeClr val="tx2"/>
              </a:buClr>
              <a:buSzPct val="70000"/>
              <a:buFont typeface="Wingdings" panose="05000000000000000000" pitchFamily="2" charset="2"/>
              <a:buChar char="§"/>
            </a:pPr>
            <a:r>
              <a:rPr lang="en-US" sz="24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Objectives – Roughly, what are desired outcomes? </a:t>
            </a:r>
          </a:p>
          <a:p>
            <a:pPr marL="342900" lvl="1" indent="-342900">
              <a:spcBef>
                <a:spcPct val="20000"/>
              </a:spcBef>
              <a:spcAft>
                <a:spcPts val="600"/>
              </a:spcAft>
              <a:buClr>
                <a:schemeClr val="tx2"/>
              </a:buClr>
              <a:buSzPct val="70000"/>
              <a:buFont typeface="Wingdings" panose="05000000000000000000" pitchFamily="2" charset="2"/>
              <a:buChar char="§"/>
            </a:pPr>
            <a:r>
              <a:rPr lang="en-US" sz="24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Actions – What kinds of decision might be made?</a:t>
            </a:r>
          </a:p>
          <a:p>
            <a:pPr marL="342900" lvl="1" indent="-342900">
              <a:spcBef>
                <a:spcPct val="20000"/>
              </a:spcBef>
              <a:spcAft>
                <a:spcPts val="600"/>
              </a:spcAft>
              <a:buClr>
                <a:schemeClr val="tx2"/>
              </a:buClr>
              <a:buSzPct val="70000"/>
              <a:buFont typeface="Wingdings" panose="05000000000000000000" pitchFamily="2" charset="2"/>
              <a:buChar char="§"/>
            </a:pPr>
            <a:r>
              <a:rPr lang="en-US" sz="24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Constraints – Legal, financial, political</a:t>
            </a:r>
          </a:p>
          <a:p>
            <a:pPr marL="342900" lvl="1" indent="-342900">
              <a:spcBef>
                <a:spcPct val="20000"/>
              </a:spcBef>
              <a:spcAft>
                <a:spcPts val="600"/>
              </a:spcAft>
              <a:buClr>
                <a:schemeClr val="tx2"/>
              </a:buClr>
              <a:buSzPct val="70000"/>
              <a:buFont typeface="Wingdings" panose="05000000000000000000" pitchFamily="2" charset="2"/>
              <a:buChar char="§"/>
            </a:pPr>
            <a:r>
              <a:rPr lang="en-US" sz="24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Uncertainty – Is it present?</a:t>
            </a:r>
          </a:p>
          <a:p>
            <a:pPr marL="1257300" lvl="3" indent="-342900">
              <a:spcBef>
                <a:spcPct val="20000"/>
              </a:spcBef>
              <a:spcAft>
                <a:spcPts val="600"/>
              </a:spcAft>
              <a:buClr>
                <a:schemeClr val="tx2"/>
              </a:buClr>
              <a:buSzPct val="70000"/>
              <a:buFont typeface="Wingdings" panose="05000000000000000000" pitchFamily="2" charset="2"/>
              <a:buChar char="§"/>
            </a:pPr>
            <a:endParaRPr lang="en-US" sz="24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endParaRPr>
          </a:p>
        </p:txBody>
      </p:sp>
      <p:pic>
        <p:nvPicPr>
          <p:cNvPr id="290" name="Picture 289">
            <a:extLst>
              <a:ext uri="{FF2B5EF4-FFF2-40B4-BE49-F238E27FC236}">
                <a16:creationId xmlns:a16="http://schemas.microsoft.com/office/drawing/2014/main" id="{5615904E-7549-40B6-8293-72FB7642CD2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964" r="2807" b="1446"/>
          <a:stretch/>
        </p:blipFill>
        <p:spPr>
          <a:xfrm>
            <a:off x="-10649" y="1"/>
            <a:ext cx="4690532" cy="6858000"/>
          </a:xfrm>
          <a:prstGeom prst="rect">
            <a:avLst/>
          </a:prstGeom>
        </p:spPr>
      </p:pic>
    </p:spTree>
    <p:extLst>
      <p:ext uri="{BB962C8B-B14F-4D97-AF65-F5344CB8AC3E}">
        <p14:creationId xmlns:p14="http://schemas.microsoft.com/office/powerpoint/2010/main" val="2562746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80000"/>
                <a:lumMod val="80000"/>
              </a:schemeClr>
              <a:schemeClr val="bg2">
                <a:tint val="98000"/>
              </a:schemeClr>
            </a:duotone>
          </a:blip>
          <a:stretch/>
        </a:blipFill>
        <a:effectLst/>
      </p:bgPr>
    </p:bg>
    <p:spTree>
      <p:nvGrpSpPr>
        <p:cNvPr id="1" name="Shape 278"/>
        <p:cNvGrpSpPr/>
        <p:nvPr/>
      </p:nvGrpSpPr>
      <p:grpSpPr>
        <a:xfrm>
          <a:off x="0" y="0"/>
          <a:ext cx="0" cy="0"/>
          <a:chOff x="0" y="0"/>
          <a:chExt cx="0" cy="0"/>
        </a:xfrm>
      </p:grpSpPr>
      <p:sp>
        <p:nvSpPr>
          <p:cNvPr id="284" name="Google Shape;284;p21"/>
          <p:cNvSpPr txBox="1">
            <a:spLocks noGrp="1"/>
          </p:cNvSpPr>
          <p:nvPr>
            <p:ph type="title"/>
          </p:nvPr>
        </p:nvSpPr>
        <p:spPr>
          <a:xfrm>
            <a:off x="913795" y="609600"/>
            <a:ext cx="5978072" cy="970450"/>
          </a:xfrm>
          <a:prstGeom prst="rect">
            <a:avLst/>
          </a:prstGeom>
        </p:spPr>
        <p:txBody>
          <a:bodyPr spcFirstLastPara="1" vert="horz" lIns="91440" tIns="45720" rIns="91440" bIns="45720" rtlCol="0" anchor="ctr" anchorCtr="0">
            <a:normAutofit/>
          </a:bodyPr>
          <a:lstStyle/>
          <a:p>
            <a:pPr>
              <a:buClr>
                <a:schemeClr val="dk1"/>
              </a:buClr>
              <a:buSzPct val="100000"/>
            </a:pPr>
            <a:r>
              <a:rPr lang="en-US" sz="3700" dirty="0"/>
              <a:t>Problem Framing: Elements</a:t>
            </a:r>
          </a:p>
        </p:txBody>
      </p:sp>
      <p:sp>
        <p:nvSpPr>
          <p:cNvPr id="3" name="TextBox 2">
            <a:extLst>
              <a:ext uri="{FF2B5EF4-FFF2-40B4-BE49-F238E27FC236}">
                <a16:creationId xmlns:a16="http://schemas.microsoft.com/office/drawing/2014/main" id="{6CE4B46C-C039-72BF-05BD-4ACC46673EA7}"/>
              </a:ext>
            </a:extLst>
          </p:cNvPr>
          <p:cNvSpPr txBox="1"/>
          <p:nvPr/>
        </p:nvSpPr>
        <p:spPr>
          <a:xfrm>
            <a:off x="807114" y="1452880"/>
            <a:ext cx="6626367" cy="4668519"/>
          </a:xfrm>
          <a:prstGeom prst="rect">
            <a:avLst/>
          </a:prstGeom>
        </p:spPr>
        <p:txBody>
          <a:bodyPr vert="horz" lIns="91440" tIns="45720" rIns="91440" bIns="45720" rtlCol="0" anchor="ctr">
            <a:normAutofit/>
          </a:bodyPr>
          <a:lstStyle/>
          <a:p>
            <a:pPr lvl="1" indent="-457200">
              <a:spcBef>
                <a:spcPct val="20000"/>
              </a:spcBef>
              <a:spcAft>
                <a:spcPts val="600"/>
              </a:spcAft>
              <a:buClr>
                <a:schemeClr val="tx2"/>
              </a:buClr>
              <a:buSzPct val="70000"/>
              <a:buFont typeface="Wingdings" panose="05000000000000000000" pitchFamily="2" charset="2"/>
              <a:buChar char="§"/>
            </a:pPr>
            <a:r>
              <a:rPr lang="en-US" sz="28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Revisit &amp; revise as needed:</a:t>
            </a:r>
          </a:p>
          <a:p>
            <a:pPr lvl="2" indent="-457200">
              <a:spcBef>
                <a:spcPct val="20000"/>
              </a:spcBef>
              <a:spcAft>
                <a:spcPts val="600"/>
              </a:spcAft>
              <a:buClr>
                <a:schemeClr val="tx2"/>
              </a:buClr>
              <a:buSzPct val="70000"/>
              <a:buFont typeface="Wingdings" panose="05000000000000000000" pitchFamily="2" charset="2"/>
              <a:buChar char="§"/>
            </a:pPr>
            <a:r>
              <a:rPr lang="en-US" sz="28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Problem framing among most difficult steps – first try is never right</a:t>
            </a:r>
          </a:p>
          <a:p>
            <a:pPr lvl="2" indent="-457200">
              <a:spcBef>
                <a:spcPct val="20000"/>
              </a:spcBef>
              <a:spcAft>
                <a:spcPts val="600"/>
              </a:spcAft>
              <a:buClr>
                <a:schemeClr val="tx2"/>
              </a:buClr>
              <a:buSzPct val="70000"/>
              <a:buFont typeface="Wingdings" panose="05000000000000000000" pitchFamily="2" charset="2"/>
              <a:buChar char="§"/>
            </a:pPr>
            <a:r>
              <a:rPr lang="en-US" sz="28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Insights are likely to arise that cause you to rethink the very nature of the problem itself</a:t>
            </a:r>
          </a:p>
          <a:p>
            <a:pPr lvl="2" indent="-457200">
              <a:spcBef>
                <a:spcPct val="20000"/>
              </a:spcBef>
              <a:spcAft>
                <a:spcPts val="600"/>
              </a:spcAft>
              <a:buClr>
                <a:schemeClr val="tx2"/>
              </a:buClr>
              <a:buSzPct val="70000"/>
              <a:buFont typeface="Wingdings" panose="05000000000000000000" pitchFamily="2" charset="2"/>
              <a:buChar char="§"/>
            </a:pPr>
            <a:r>
              <a:rPr lang="en-US" sz="28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sym typeface="Arial"/>
              </a:rPr>
              <a:t>Problem definition is likely to change as you proceed with development</a:t>
            </a:r>
          </a:p>
        </p:txBody>
      </p:sp>
      <p:pic>
        <p:nvPicPr>
          <p:cNvPr id="286" name="Picture 285" descr="White puzzle with one red piece">
            <a:extLst>
              <a:ext uri="{FF2B5EF4-FFF2-40B4-BE49-F238E27FC236}">
                <a16:creationId xmlns:a16="http://schemas.microsoft.com/office/drawing/2014/main" id="{962C09A7-4740-30E2-8357-81D988F189B4}"/>
              </a:ext>
            </a:extLst>
          </p:cNvPr>
          <p:cNvPicPr>
            <a:picLocks noChangeAspect="1"/>
          </p:cNvPicPr>
          <p:nvPr/>
        </p:nvPicPr>
        <p:blipFill rotWithShape="1">
          <a:blip r:embed="rId4"/>
          <a:srcRect l="32053" r="30449"/>
          <a:stretch/>
        </p:blipFill>
        <p:spPr>
          <a:xfrm>
            <a:off x="7620351" y="10"/>
            <a:ext cx="4571649" cy="6857990"/>
          </a:xfrm>
          <a:prstGeom prst="rect">
            <a:avLst/>
          </a:prstGeom>
        </p:spPr>
      </p:pic>
      <p:pic>
        <p:nvPicPr>
          <p:cNvPr id="290" name="Picture 289">
            <a:extLst>
              <a:ext uri="{FF2B5EF4-FFF2-40B4-BE49-F238E27FC236}">
                <a16:creationId xmlns:a16="http://schemas.microsoft.com/office/drawing/2014/main" id="{4EC70CA5-9B62-42AF-90CB-883CE4ECC58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964" r="2807" b="1446"/>
          <a:stretch/>
        </p:blipFill>
        <p:spPr>
          <a:xfrm>
            <a:off x="7501468" y="1"/>
            <a:ext cx="4690532" cy="6858000"/>
          </a:xfrm>
          <a:prstGeom prst="rect">
            <a:avLst/>
          </a:prstGeom>
        </p:spPr>
      </p:pic>
    </p:spTree>
    <p:extLst>
      <p:ext uri="{BB962C8B-B14F-4D97-AF65-F5344CB8AC3E}">
        <p14:creationId xmlns:p14="http://schemas.microsoft.com/office/powerpoint/2010/main" val="37528060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grpSp>
        <p:nvGrpSpPr>
          <p:cNvPr id="391" name="Google Shape;391;p34"/>
          <p:cNvGrpSpPr/>
          <p:nvPr/>
        </p:nvGrpSpPr>
        <p:grpSpPr>
          <a:xfrm>
            <a:off x="1323264" y="1380699"/>
            <a:ext cx="9545472" cy="4496937"/>
            <a:chOff x="0" y="235979"/>
            <a:chExt cx="8153400" cy="3749204"/>
          </a:xfrm>
        </p:grpSpPr>
        <p:sp>
          <p:nvSpPr>
            <p:cNvPr id="392" name="Google Shape;392;p34"/>
            <p:cNvSpPr/>
            <p:nvPr/>
          </p:nvSpPr>
          <p:spPr>
            <a:xfrm>
              <a:off x="0" y="235979"/>
              <a:ext cx="8153400" cy="932834"/>
            </a:xfrm>
            <a:prstGeom prst="rect">
              <a:avLst/>
            </a:prstGeom>
            <a:solidFill>
              <a:srgbClr val="0277A2"/>
            </a:solidFill>
            <a:ln w="25400" cap="flat" cmpd="sng">
              <a:solidFill>
                <a:srgbClr val="0277A2"/>
              </a:solidFill>
              <a:prstDash val="solid"/>
              <a:round/>
              <a:headEnd type="none" w="sm" len="sm"/>
              <a:tailEnd type="none" w="sm" len="sm"/>
            </a:ln>
          </p:spPr>
          <p:txBody>
            <a:bodyPr spcFirstLastPara="1" wrap="square" lIns="91425" tIns="91425" rIns="91425" bIns="91425" anchor="ctr" anchorCtr="0">
              <a:noAutofit/>
            </a:bodyPr>
            <a:lstStyle/>
            <a:p>
              <a:endParaRPr sz="2400"/>
            </a:p>
          </p:txBody>
        </p:sp>
        <p:sp>
          <p:nvSpPr>
            <p:cNvPr id="393" name="Google Shape;393;p34"/>
            <p:cNvSpPr txBox="1"/>
            <p:nvPr/>
          </p:nvSpPr>
          <p:spPr>
            <a:xfrm>
              <a:off x="0" y="235979"/>
              <a:ext cx="8153400" cy="932834"/>
            </a:xfrm>
            <a:prstGeom prst="rect">
              <a:avLst/>
            </a:prstGeom>
            <a:noFill/>
            <a:ln>
              <a:noFill/>
            </a:ln>
          </p:spPr>
          <p:txBody>
            <a:bodyPr spcFirstLastPara="1" wrap="square" lIns="192000" tIns="109725" rIns="192000" bIns="109725" anchor="ctr" anchorCtr="0">
              <a:noAutofit/>
            </a:bodyPr>
            <a:lstStyle/>
            <a:p>
              <a:pPr algn="ctr">
                <a:lnSpc>
                  <a:spcPct val="90000"/>
                </a:lnSpc>
                <a:buClr>
                  <a:schemeClr val="lt1"/>
                </a:buClr>
                <a:buSzPts val="2700"/>
              </a:pPr>
              <a:r>
                <a:rPr lang="en-US" sz="3200">
                  <a:solidFill>
                    <a:schemeClr val="lt1"/>
                  </a:solidFill>
                  <a:latin typeface="Arial"/>
                  <a:ea typeface="Arial"/>
                  <a:cs typeface="Arial"/>
                  <a:sym typeface="Arial"/>
                </a:rPr>
                <a:t>“Decision maker (D) is trying to do (X) to achieve (Y) over time (Z) and in place (W) considering (B).”</a:t>
              </a:r>
              <a:endParaRPr sz="2400"/>
            </a:p>
          </p:txBody>
        </p:sp>
        <p:sp>
          <p:nvSpPr>
            <p:cNvPr id="394" name="Google Shape;394;p34"/>
            <p:cNvSpPr/>
            <p:nvPr/>
          </p:nvSpPr>
          <p:spPr>
            <a:xfrm>
              <a:off x="0" y="1168814"/>
              <a:ext cx="8153400" cy="2816369"/>
            </a:xfrm>
            <a:prstGeom prst="rect">
              <a:avLst/>
            </a:prstGeom>
            <a:solidFill>
              <a:srgbClr val="CAD5DF">
                <a:alpha val="89803"/>
              </a:srgbClr>
            </a:solidFill>
            <a:ln w="25400" cap="flat" cmpd="sng">
              <a:solidFill>
                <a:srgbClr val="CAD5DF">
                  <a:alpha val="89803"/>
                </a:srgbClr>
              </a:solidFill>
              <a:prstDash val="solid"/>
              <a:round/>
              <a:headEnd type="none" w="sm" len="sm"/>
              <a:tailEnd type="none" w="sm" len="sm"/>
            </a:ln>
          </p:spPr>
          <p:txBody>
            <a:bodyPr spcFirstLastPara="1" wrap="square" lIns="91425" tIns="91425" rIns="91425" bIns="91425" anchor="ctr" anchorCtr="0">
              <a:noAutofit/>
            </a:bodyPr>
            <a:lstStyle/>
            <a:p>
              <a:endParaRPr sz="2400"/>
            </a:p>
          </p:txBody>
        </p:sp>
        <p:sp>
          <p:nvSpPr>
            <p:cNvPr id="395" name="Google Shape;395;p34"/>
            <p:cNvSpPr txBox="1"/>
            <p:nvPr/>
          </p:nvSpPr>
          <p:spPr>
            <a:xfrm>
              <a:off x="0" y="1168814"/>
              <a:ext cx="8153400" cy="2816369"/>
            </a:xfrm>
            <a:prstGeom prst="rect">
              <a:avLst/>
            </a:prstGeom>
            <a:noFill/>
            <a:ln>
              <a:noFill/>
            </a:ln>
          </p:spPr>
          <p:txBody>
            <a:bodyPr spcFirstLastPara="1" wrap="square" lIns="144000" tIns="144000" rIns="192000" bIns="216025" anchor="t" anchorCtr="0">
              <a:noAutofit/>
            </a:bodyPr>
            <a:lstStyle/>
            <a:p>
              <a:pPr marL="228600" lvl="1" indent="-228600">
                <a:lnSpc>
                  <a:spcPct val="90000"/>
                </a:lnSpc>
                <a:buClr>
                  <a:schemeClr val="dk1"/>
                </a:buClr>
                <a:buSzPts val="2700"/>
                <a:buFont typeface="Arial"/>
                <a:buChar char="•"/>
              </a:pPr>
              <a:r>
                <a:rPr lang="en-US" sz="3200">
                  <a:solidFill>
                    <a:schemeClr val="dk1"/>
                  </a:solidFill>
                  <a:latin typeface="Arial"/>
                  <a:ea typeface="Arial"/>
                  <a:cs typeface="Arial"/>
                  <a:sym typeface="Arial"/>
                </a:rPr>
                <a:t>D = decision maker</a:t>
              </a:r>
              <a:endParaRPr sz="2400"/>
            </a:p>
            <a:p>
              <a:pPr marL="228600" lvl="1" indent="-228600">
                <a:lnSpc>
                  <a:spcPct val="90000"/>
                </a:lnSpc>
                <a:spcBef>
                  <a:spcPts val="405"/>
                </a:spcBef>
                <a:buClr>
                  <a:schemeClr val="dk1"/>
                </a:buClr>
                <a:buSzPts val="2700"/>
                <a:buFont typeface="Arial"/>
                <a:buChar char="•"/>
              </a:pPr>
              <a:r>
                <a:rPr lang="en-US" sz="3200">
                  <a:solidFill>
                    <a:schemeClr val="dk1"/>
                  </a:solidFill>
                  <a:latin typeface="Arial"/>
                  <a:ea typeface="Arial"/>
                  <a:cs typeface="Arial"/>
                  <a:sym typeface="Arial"/>
                </a:rPr>
                <a:t>X = type of action(s) that need to be taken</a:t>
              </a:r>
              <a:endParaRPr sz="2400"/>
            </a:p>
            <a:p>
              <a:pPr marL="228600" lvl="1" indent="-228600">
                <a:lnSpc>
                  <a:spcPct val="90000"/>
                </a:lnSpc>
                <a:spcBef>
                  <a:spcPts val="405"/>
                </a:spcBef>
                <a:buClr>
                  <a:schemeClr val="dk1"/>
                </a:buClr>
                <a:buSzPts val="2700"/>
                <a:buFont typeface="Arial"/>
                <a:buChar char="•"/>
              </a:pPr>
              <a:r>
                <a:rPr lang="en-US" sz="3200">
                  <a:solidFill>
                    <a:schemeClr val="dk1"/>
                  </a:solidFill>
                  <a:latin typeface="Arial"/>
                  <a:ea typeface="Arial"/>
                  <a:cs typeface="Arial"/>
                  <a:sym typeface="Arial"/>
                </a:rPr>
                <a:t>Y = the ultimate goal to be achieved</a:t>
              </a:r>
              <a:endParaRPr sz="2400"/>
            </a:p>
            <a:p>
              <a:pPr marL="228600" lvl="1" indent="-228600">
                <a:lnSpc>
                  <a:spcPct val="90000"/>
                </a:lnSpc>
                <a:spcBef>
                  <a:spcPts val="405"/>
                </a:spcBef>
                <a:buClr>
                  <a:schemeClr val="dk1"/>
                </a:buClr>
                <a:buSzPts val="2700"/>
                <a:buFont typeface="Arial"/>
                <a:buChar char="•"/>
              </a:pPr>
              <a:r>
                <a:rPr lang="en-US" sz="3200">
                  <a:solidFill>
                    <a:schemeClr val="dk1"/>
                  </a:solidFill>
                  <a:latin typeface="Arial"/>
                  <a:ea typeface="Arial"/>
                  <a:cs typeface="Arial"/>
                  <a:sym typeface="Arial"/>
                </a:rPr>
                <a:t>Z = temporal extent of decision</a:t>
              </a:r>
              <a:endParaRPr sz="2400"/>
            </a:p>
            <a:p>
              <a:pPr marL="228600" lvl="1" indent="-228600">
                <a:lnSpc>
                  <a:spcPct val="90000"/>
                </a:lnSpc>
                <a:spcBef>
                  <a:spcPts val="405"/>
                </a:spcBef>
                <a:buClr>
                  <a:schemeClr val="dk1"/>
                </a:buClr>
                <a:buSzPts val="2700"/>
                <a:buFont typeface="Arial"/>
                <a:buChar char="•"/>
              </a:pPr>
              <a:r>
                <a:rPr lang="en-US" sz="3200">
                  <a:solidFill>
                    <a:schemeClr val="dk1"/>
                  </a:solidFill>
                  <a:latin typeface="Arial"/>
                  <a:ea typeface="Arial"/>
                  <a:cs typeface="Arial"/>
                  <a:sym typeface="Arial"/>
                </a:rPr>
                <a:t>W = spatial extent of decision</a:t>
              </a:r>
              <a:endParaRPr sz="2400"/>
            </a:p>
            <a:p>
              <a:pPr marL="228600" lvl="1" indent="-228600">
                <a:lnSpc>
                  <a:spcPct val="90000"/>
                </a:lnSpc>
                <a:spcBef>
                  <a:spcPts val="405"/>
                </a:spcBef>
                <a:buClr>
                  <a:schemeClr val="dk1"/>
                </a:buClr>
                <a:buSzPts val="2700"/>
                <a:buFont typeface="Arial"/>
                <a:buChar char="•"/>
              </a:pPr>
              <a:r>
                <a:rPr lang="en-US" sz="3200">
                  <a:solidFill>
                    <a:schemeClr val="dk1"/>
                  </a:solidFill>
                  <a:latin typeface="Arial"/>
                  <a:ea typeface="Arial"/>
                  <a:cs typeface="Arial"/>
                  <a:sym typeface="Arial"/>
                </a:rPr>
                <a:t>B = potential constraints or uncertainties</a:t>
              </a:r>
              <a:endParaRPr sz="2400"/>
            </a:p>
          </p:txBody>
        </p:sp>
      </p:grpSp>
      <p:sp>
        <p:nvSpPr>
          <p:cNvPr id="396" name="Google Shape;396;p34"/>
          <p:cNvSpPr txBox="1">
            <a:spLocks noGrp="1"/>
          </p:cNvSpPr>
          <p:nvPr>
            <p:ph type="title"/>
          </p:nvPr>
        </p:nvSpPr>
        <p:spPr>
          <a:xfrm>
            <a:off x="1905000" y="507522"/>
            <a:ext cx="8382000" cy="864079"/>
          </a:xfrm>
          <a:prstGeom prst="rect">
            <a:avLst/>
          </a:prstGeom>
          <a:noFill/>
          <a:ln>
            <a:noFill/>
          </a:ln>
        </p:spPr>
        <p:txBody>
          <a:bodyPr spcFirstLastPara="1" vert="horz" wrap="square" lIns="91425" tIns="45700" rIns="91425" bIns="45700" rtlCol="0" anchor="ctr" anchorCtr="0">
            <a:normAutofit/>
          </a:bodyPr>
          <a:lstStyle/>
          <a:p>
            <a:pPr>
              <a:spcBef>
                <a:spcPts val="0"/>
              </a:spcBef>
              <a:buClr>
                <a:schemeClr val="dk1"/>
              </a:buClr>
              <a:buSzPts val="4400"/>
            </a:pPr>
            <a:r>
              <a:rPr lang="en-US"/>
              <a:t>Statement Template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967B2-7C77-4A2F-8B74-18A1880209E3}"/>
              </a:ext>
            </a:extLst>
          </p:cNvPr>
          <p:cNvSpPr>
            <a:spLocks noGrp="1"/>
          </p:cNvSpPr>
          <p:nvPr>
            <p:ph type="title"/>
          </p:nvPr>
        </p:nvSpPr>
        <p:spPr>
          <a:xfrm>
            <a:off x="877401" y="200167"/>
            <a:ext cx="10353762" cy="970450"/>
          </a:xfrm>
        </p:spPr>
        <p:txBody>
          <a:bodyPr>
            <a:normAutofit/>
          </a:bodyPr>
          <a:lstStyle/>
          <a:p>
            <a:r>
              <a:rPr lang="en-US" dirty="0"/>
              <a:t>Framing the Problem</a:t>
            </a:r>
          </a:p>
        </p:txBody>
      </p:sp>
      <p:graphicFrame>
        <p:nvGraphicFramePr>
          <p:cNvPr id="7" name="Content Placeholder 2">
            <a:extLst>
              <a:ext uri="{FF2B5EF4-FFF2-40B4-BE49-F238E27FC236}">
                <a16:creationId xmlns:a16="http://schemas.microsoft.com/office/drawing/2014/main" id="{6E5DFDF7-EEAF-E6B7-55E1-0DC9D1E75262}"/>
              </a:ext>
            </a:extLst>
          </p:cNvPr>
          <p:cNvGraphicFramePr>
            <a:graphicFrameLocks noGrp="1"/>
          </p:cNvGraphicFramePr>
          <p:nvPr>
            <p:ph idx="1"/>
            <p:extLst>
              <p:ext uri="{D42A27DB-BD31-4B8C-83A1-F6EECF244321}">
                <p14:modId xmlns:p14="http://schemas.microsoft.com/office/powerpoint/2010/main" val="2618514580"/>
              </p:ext>
            </p:extLst>
          </p:nvPr>
        </p:nvGraphicFramePr>
        <p:xfrm>
          <a:off x="1903862" y="1114567"/>
          <a:ext cx="8384275" cy="54300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741761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9FC52-8089-D64E-6032-4C059B2A126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ABCC892-9E22-47F3-4CEA-4E852CFC7FA9}"/>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1694782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3D010-D795-6975-A4A0-D6A57748E1A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5C070B6-25A3-352D-2AF5-CDDFA6550291}"/>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7471483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195D8-0C39-4B11-8EE1-59CF81506204}"/>
              </a:ext>
            </a:extLst>
          </p:cNvPr>
          <p:cNvSpPr>
            <a:spLocks noGrp="1"/>
          </p:cNvSpPr>
          <p:nvPr>
            <p:ph type="title"/>
          </p:nvPr>
        </p:nvSpPr>
        <p:spPr>
          <a:xfrm>
            <a:off x="913794" y="367553"/>
            <a:ext cx="10353762" cy="970450"/>
          </a:xfrm>
        </p:spPr>
        <p:txBody>
          <a:bodyPr/>
          <a:lstStyle/>
          <a:p>
            <a:r>
              <a:rPr lang="en-US" dirty="0"/>
              <a:t>Bighorn Pneumonia</a:t>
            </a:r>
          </a:p>
        </p:txBody>
      </p:sp>
      <p:sp>
        <p:nvSpPr>
          <p:cNvPr id="3" name="Content Placeholder 2">
            <a:extLst>
              <a:ext uri="{FF2B5EF4-FFF2-40B4-BE49-F238E27FC236}">
                <a16:creationId xmlns:a16="http://schemas.microsoft.com/office/drawing/2014/main" id="{DCAC62C0-8E94-4C9D-B648-FC37CEB8D354}"/>
              </a:ext>
            </a:extLst>
          </p:cNvPr>
          <p:cNvSpPr>
            <a:spLocks noGrp="1"/>
          </p:cNvSpPr>
          <p:nvPr>
            <p:ph idx="1"/>
          </p:nvPr>
        </p:nvSpPr>
        <p:spPr>
          <a:xfrm>
            <a:off x="913794" y="1884849"/>
            <a:ext cx="10353762" cy="4058751"/>
          </a:xfrm>
        </p:spPr>
        <p:txBody>
          <a:bodyPr>
            <a:normAutofit/>
          </a:bodyPr>
          <a:lstStyle/>
          <a:p>
            <a:pPr marL="36900" indent="0">
              <a:buNone/>
            </a:pPr>
            <a:r>
              <a:rPr lang="en-US" sz="2400" dirty="0">
                <a:solidFill>
                  <a:schemeClr val="accent6"/>
                </a:solidFill>
                <a:latin typeface="Calibri" panose="020F0502020204030204" pitchFamily="34" charset="0"/>
                <a:cs typeface="Calibri" panose="020F0502020204030204" pitchFamily="34" charset="0"/>
              </a:rPr>
              <a:t>MFWP has direct experience with bighorn sheep pneumonia epizootic events that have affected conservation and public enjoyment of bighorn sheep. MFWP currently has no tools for evaluating whether taking actions to proactively prevent similar events will produce more desirable results. </a:t>
            </a:r>
            <a:r>
              <a:rPr lang="en-US" sz="2400" dirty="0">
                <a:latin typeface="Calibri" panose="020F0502020204030204" pitchFamily="34" charset="0"/>
                <a:cs typeface="Calibri" panose="020F0502020204030204" pitchFamily="34" charset="0"/>
              </a:rPr>
              <a:t>MFWP wildlife managers and biologists need risk assessment and decision analysis tools to help prioritize and allocate resources to identify and manage the risk of major disease events. These tools need flexibility in their implementation so that decisions about bighorn sheep management and conservation remain local and community-based. Management actions and tools should be implemented with a monitoring program in a way that will reduce uncertainty and risk in the future.</a:t>
            </a:r>
          </a:p>
          <a:p>
            <a:endParaRPr lang="en-US" sz="2400"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F2C6C79C-B9A4-44E9-A224-FBDE573BDDD2}"/>
              </a:ext>
            </a:extLst>
          </p:cNvPr>
          <p:cNvSpPr txBox="1"/>
          <p:nvPr/>
        </p:nvSpPr>
        <p:spPr>
          <a:xfrm>
            <a:off x="5453514" y="1218193"/>
            <a:ext cx="1274323" cy="523220"/>
          </a:xfrm>
          <a:prstGeom prst="rect">
            <a:avLst/>
          </a:prstGeom>
          <a:noFill/>
        </p:spPr>
        <p:txBody>
          <a:bodyPr wrap="none" rtlCol="0">
            <a:spAutoFit/>
          </a:bodyPr>
          <a:lstStyle/>
          <a:p>
            <a:r>
              <a:rPr lang="en-US" sz="2800" dirty="0">
                <a:solidFill>
                  <a:schemeClr val="accent6"/>
                </a:solidFill>
              </a:rPr>
              <a:t>Trigger</a:t>
            </a:r>
          </a:p>
        </p:txBody>
      </p:sp>
    </p:spTree>
    <p:extLst>
      <p:ext uri="{BB962C8B-B14F-4D97-AF65-F5344CB8AC3E}">
        <p14:creationId xmlns:p14="http://schemas.microsoft.com/office/powerpoint/2010/main" val="3756939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195D8-0C39-4B11-8EE1-59CF81506204}"/>
              </a:ext>
            </a:extLst>
          </p:cNvPr>
          <p:cNvSpPr>
            <a:spLocks noGrp="1"/>
          </p:cNvSpPr>
          <p:nvPr>
            <p:ph type="title"/>
          </p:nvPr>
        </p:nvSpPr>
        <p:spPr>
          <a:xfrm>
            <a:off x="913794" y="367553"/>
            <a:ext cx="10353762" cy="970450"/>
          </a:xfrm>
        </p:spPr>
        <p:txBody>
          <a:bodyPr/>
          <a:lstStyle/>
          <a:p>
            <a:r>
              <a:rPr lang="en-US" dirty="0"/>
              <a:t>Bighorn Pneumonia</a:t>
            </a:r>
          </a:p>
        </p:txBody>
      </p:sp>
      <p:sp>
        <p:nvSpPr>
          <p:cNvPr id="3" name="Content Placeholder 2">
            <a:extLst>
              <a:ext uri="{FF2B5EF4-FFF2-40B4-BE49-F238E27FC236}">
                <a16:creationId xmlns:a16="http://schemas.microsoft.com/office/drawing/2014/main" id="{DCAC62C0-8E94-4C9D-B648-FC37CEB8D354}"/>
              </a:ext>
            </a:extLst>
          </p:cNvPr>
          <p:cNvSpPr>
            <a:spLocks noGrp="1"/>
          </p:cNvSpPr>
          <p:nvPr>
            <p:ph idx="1"/>
          </p:nvPr>
        </p:nvSpPr>
        <p:spPr>
          <a:xfrm>
            <a:off x="913794" y="1884849"/>
            <a:ext cx="10353762" cy="4058751"/>
          </a:xfrm>
        </p:spPr>
        <p:txBody>
          <a:bodyPr>
            <a:normAutofit/>
          </a:bodyPr>
          <a:lstStyle/>
          <a:p>
            <a:pPr marL="36900" indent="0">
              <a:buNone/>
            </a:pPr>
            <a:r>
              <a:rPr lang="en-US" sz="2400" dirty="0">
                <a:solidFill>
                  <a:schemeClr val="tx1"/>
                </a:solidFill>
                <a:latin typeface="Calibri" panose="020F0502020204030204" pitchFamily="34" charset="0"/>
                <a:cs typeface="Calibri" panose="020F0502020204030204" pitchFamily="34" charset="0"/>
              </a:rPr>
              <a:t>MFWP has direct experience with bighorn sheep pneumonia epizootic events that have affected conservation and public enjoyment of bighorn sheep. MFWP currently has no tools for evaluating whether taking actions to proactively prevent similar events will produce more desirable results. </a:t>
            </a:r>
            <a:r>
              <a:rPr lang="en-US" sz="2400" dirty="0">
                <a:solidFill>
                  <a:schemeClr val="accent6"/>
                </a:solidFill>
                <a:latin typeface="Calibri" panose="020F0502020204030204" pitchFamily="34" charset="0"/>
                <a:cs typeface="Calibri" panose="020F0502020204030204" pitchFamily="34" charset="0"/>
              </a:rPr>
              <a:t>MFWP wildlife managers and biologists need risk assessment and decision analysis tools </a:t>
            </a:r>
            <a:r>
              <a:rPr lang="en-US" sz="2400" dirty="0">
                <a:latin typeface="Calibri" panose="020F0502020204030204" pitchFamily="34" charset="0"/>
                <a:cs typeface="Calibri" panose="020F0502020204030204" pitchFamily="34" charset="0"/>
              </a:rPr>
              <a:t>to help prioritize and allocate resources to identify and manage the risk of major disease events. These tools need flexibility in their implementation so that decisions about bighorn sheep management and conservation remain local and community-based. Management actions and tools should be implemented with a monitoring program in a way that will reduce uncertainty and risk in the future.</a:t>
            </a:r>
          </a:p>
          <a:p>
            <a:endParaRPr lang="en-US" sz="2400"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F2C6C79C-B9A4-44E9-A224-FBDE573BDDD2}"/>
              </a:ext>
            </a:extLst>
          </p:cNvPr>
          <p:cNvSpPr txBox="1"/>
          <p:nvPr/>
        </p:nvSpPr>
        <p:spPr>
          <a:xfrm>
            <a:off x="4783782" y="1218193"/>
            <a:ext cx="2624436" cy="523220"/>
          </a:xfrm>
          <a:prstGeom prst="rect">
            <a:avLst/>
          </a:prstGeom>
          <a:noFill/>
        </p:spPr>
        <p:txBody>
          <a:bodyPr wrap="none" rtlCol="0">
            <a:spAutoFit/>
          </a:bodyPr>
          <a:lstStyle/>
          <a:p>
            <a:r>
              <a:rPr lang="en-US" sz="2800" dirty="0">
                <a:solidFill>
                  <a:schemeClr val="accent6"/>
                </a:solidFill>
              </a:rPr>
              <a:t>Decision Maker</a:t>
            </a:r>
          </a:p>
        </p:txBody>
      </p:sp>
    </p:spTree>
    <p:extLst>
      <p:ext uri="{BB962C8B-B14F-4D97-AF65-F5344CB8AC3E}">
        <p14:creationId xmlns:p14="http://schemas.microsoft.com/office/powerpoint/2010/main" val="2982030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31B9ACD-EBDE-4D64-F49F-97C01B814961}"/>
              </a:ext>
            </a:extLst>
          </p:cNvPr>
          <p:cNvPicPr>
            <a:picLocks noChangeAspect="1"/>
          </p:cNvPicPr>
          <p:nvPr/>
        </p:nvPicPr>
        <p:blipFill>
          <a:blip r:embed="rId2"/>
          <a:stretch>
            <a:fillRect/>
          </a:stretch>
        </p:blipFill>
        <p:spPr>
          <a:xfrm>
            <a:off x="89323" y="141027"/>
            <a:ext cx="12013353" cy="6337047"/>
          </a:xfrm>
          <a:prstGeom prst="rect">
            <a:avLst/>
          </a:prstGeom>
        </p:spPr>
      </p:pic>
    </p:spTree>
    <p:extLst>
      <p:ext uri="{BB962C8B-B14F-4D97-AF65-F5344CB8AC3E}">
        <p14:creationId xmlns:p14="http://schemas.microsoft.com/office/powerpoint/2010/main" val="2631157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195D8-0C39-4B11-8EE1-59CF81506204}"/>
              </a:ext>
            </a:extLst>
          </p:cNvPr>
          <p:cNvSpPr>
            <a:spLocks noGrp="1"/>
          </p:cNvSpPr>
          <p:nvPr>
            <p:ph type="title"/>
          </p:nvPr>
        </p:nvSpPr>
        <p:spPr>
          <a:xfrm>
            <a:off x="913794" y="367553"/>
            <a:ext cx="10353762" cy="970450"/>
          </a:xfrm>
        </p:spPr>
        <p:txBody>
          <a:bodyPr/>
          <a:lstStyle/>
          <a:p>
            <a:r>
              <a:rPr lang="en-US" dirty="0"/>
              <a:t>Bighorn Pneumonia</a:t>
            </a:r>
          </a:p>
        </p:txBody>
      </p:sp>
      <p:sp>
        <p:nvSpPr>
          <p:cNvPr id="3" name="Content Placeholder 2">
            <a:extLst>
              <a:ext uri="{FF2B5EF4-FFF2-40B4-BE49-F238E27FC236}">
                <a16:creationId xmlns:a16="http://schemas.microsoft.com/office/drawing/2014/main" id="{DCAC62C0-8E94-4C9D-B648-FC37CEB8D354}"/>
              </a:ext>
            </a:extLst>
          </p:cNvPr>
          <p:cNvSpPr>
            <a:spLocks noGrp="1"/>
          </p:cNvSpPr>
          <p:nvPr>
            <p:ph idx="1"/>
          </p:nvPr>
        </p:nvSpPr>
        <p:spPr>
          <a:xfrm>
            <a:off x="913794" y="1884849"/>
            <a:ext cx="10353762" cy="4058751"/>
          </a:xfrm>
        </p:spPr>
        <p:txBody>
          <a:bodyPr>
            <a:normAutofit/>
          </a:bodyPr>
          <a:lstStyle/>
          <a:p>
            <a:pPr marL="36900" indent="0">
              <a:buNone/>
            </a:pPr>
            <a:r>
              <a:rPr lang="en-US" sz="2400" dirty="0">
                <a:solidFill>
                  <a:schemeClr val="tx1"/>
                </a:solidFill>
                <a:latin typeface="Calibri" panose="020F0502020204030204" pitchFamily="34" charset="0"/>
                <a:cs typeface="Calibri" panose="020F0502020204030204" pitchFamily="34" charset="0"/>
              </a:rPr>
              <a:t>MFWP has direct experience with bighorn sheep pneumonia epizootic events that have affected conservation and public enjoyment of bighorn sheep. MFWP currently has no tools for evaluating whether taking actions to proactively prevent similar events will produce more desirable results. MFWP wildlife managers and biologists need risk assessment and decision analysis tools </a:t>
            </a:r>
            <a:r>
              <a:rPr lang="en-US" sz="2400" dirty="0">
                <a:latin typeface="Calibri" panose="020F0502020204030204" pitchFamily="34" charset="0"/>
                <a:cs typeface="Calibri" panose="020F0502020204030204" pitchFamily="34" charset="0"/>
              </a:rPr>
              <a:t>to </a:t>
            </a:r>
            <a:r>
              <a:rPr lang="en-US" sz="2400" dirty="0">
                <a:solidFill>
                  <a:schemeClr val="accent6"/>
                </a:solidFill>
                <a:latin typeface="Calibri" panose="020F0502020204030204" pitchFamily="34" charset="0"/>
                <a:cs typeface="Calibri" panose="020F0502020204030204" pitchFamily="34" charset="0"/>
              </a:rPr>
              <a:t>help prioritize and allocate resources to identify and manage the risk of major disease events</a:t>
            </a:r>
            <a:r>
              <a:rPr lang="en-US" sz="2400" dirty="0">
                <a:latin typeface="Calibri" panose="020F0502020204030204" pitchFamily="34" charset="0"/>
                <a:cs typeface="Calibri" panose="020F0502020204030204" pitchFamily="34" charset="0"/>
              </a:rPr>
              <a:t>. These tools need flexibility in their implementation so that decisions about bighorn sheep management and conservation remain local and community-based. Management actions and tools should be implemented with a monitoring program in a way that will reduce uncertainty and risk in the future.</a:t>
            </a:r>
          </a:p>
          <a:p>
            <a:endParaRPr lang="en-US" sz="2400"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F2C6C79C-B9A4-44E9-A224-FBDE573BDDD2}"/>
              </a:ext>
            </a:extLst>
          </p:cNvPr>
          <p:cNvSpPr txBox="1"/>
          <p:nvPr/>
        </p:nvSpPr>
        <p:spPr>
          <a:xfrm>
            <a:off x="5483493" y="1218193"/>
            <a:ext cx="1225015" cy="523220"/>
          </a:xfrm>
          <a:prstGeom prst="rect">
            <a:avLst/>
          </a:prstGeom>
          <a:noFill/>
        </p:spPr>
        <p:txBody>
          <a:bodyPr wrap="none" rtlCol="0">
            <a:spAutoFit/>
          </a:bodyPr>
          <a:lstStyle/>
          <a:p>
            <a:r>
              <a:rPr lang="en-US" sz="2800" dirty="0">
                <a:solidFill>
                  <a:schemeClr val="accent6"/>
                </a:solidFill>
              </a:rPr>
              <a:t>Action</a:t>
            </a:r>
          </a:p>
        </p:txBody>
      </p:sp>
    </p:spTree>
    <p:extLst>
      <p:ext uri="{BB962C8B-B14F-4D97-AF65-F5344CB8AC3E}">
        <p14:creationId xmlns:p14="http://schemas.microsoft.com/office/powerpoint/2010/main" val="20360032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195D8-0C39-4B11-8EE1-59CF81506204}"/>
              </a:ext>
            </a:extLst>
          </p:cNvPr>
          <p:cNvSpPr>
            <a:spLocks noGrp="1"/>
          </p:cNvSpPr>
          <p:nvPr>
            <p:ph type="title"/>
          </p:nvPr>
        </p:nvSpPr>
        <p:spPr>
          <a:xfrm>
            <a:off x="913794" y="367553"/>
            <a:ext cx="10353762" cy="970450"/>
          </a:xfrm>
        </p:spPr>
        <p:txBody>
          <a:bodyPr/>
          <a:lstStyle/>
          <a:p>
            <a:r>
              <a:rPr lang="en-US" dirty="0"/>
              <a:t>Bighorn Pneumonia</a:t>
            </a:r>
          </a:p>
        </p:txBody>
      </p:sp>
      <p:sp>
        <p:nvSpPr>
          <p:cNvPr id="3" name="Content Placeholder 2">
            <a:extLst>
              <a:ext uri="{FF2B5EF4-FFF2-40B4-BE49-F238E27FC236}">
                <a16:creationId xmlns:a16="http://schemas.microsoft.com/office/drawing/2014/main" id="{DCAC62C0-8E94-4C9D-B648-FC37CEB8D354}"/>
              </a:ext>
            </a:extLst>
          </p:cNvPr>
          <p:cNvSpPr>
            <a:spLocks noGrp="1"/>
          </p:cNvSpPr>
          <p:nvPr>
            <p:ph idx="1"/>
          </p:nvPr>
        </p:nvSpPr>
        <p:spPr>
          <a:xfrm>
            <a:off x="913794" y="1884849"/>
            <a:ext cx="10353762" cy="4058751"/>
          </a:xfrm>
        </p:spPr>
        <p:txBody>
          <a:bodyPr>
            <a:normAutofit/>
          </a:bodyPr>
          <a:lstStyle/>
          <a:p>
            <a:pPr marL="36900" indent="0">
              <a:buNone/>
            </a:pPr>
            <a:r>
              <a:rPr lang="en-US" sz="2400" dirty="0">
                <a:solidFill>
                  <a:schemeClr val="tx1"/>
                </a:solidFill>
                <a:latin typeface="Calibri" panose="020F0502020204030204" pitchFamily="34" charset="0"/>
                <a:cs typeface="Calibri" panose="020F0502020204030204" pitchFamily="34" charset="0"/>
              </a:rPr>
              <a:t>MFWP has direct experience with bighorn sheep pneumonia epizootic events that have affected conservation and public enjoyment of bighorn sheep. MFWP currently has no tools for evaluating whether taking actions to proactively prevent similar events will produce more desirable results. MFWP wildlife managers and biologists need risk assessment and decision analysis tools </a:t>
            </a:r>
            <a:r>
              <a:rPr lang="en-US" sz="2400" dirty="0">
                <a:latin typeface="Calibri" panose="020F0502020204030204" pitchFamily="34" charset="0"/>
                <a:cs typeface="Calibri" panose="020F0502020204030204" pitchFamily="34" charset="0"/>
              </a:rPr>
              <a:t>to </a:t>
            </a:r>
            <a:r>
              <a:rPr lang="en-US" sz="2400" dirty="0">
                <a:solidFill>
                  <a:schemeClr val="tx1"/>
                </a:solidFill>
                <a:latin typeface="Calibri" panose="020F0502020204030204" pitchFamily="34" charset="0"/>
                <a:cs typeface="Calibri" panose="020F0502020204030204" pitchFamily="34" charset="0"/>
              </a:rPr>
              <a:t>help prioritize and allocate resources to identify and manage the risk of major disease events</a:t>
            </a:r>
            <a:r>
              <a:rPr lang="en-US" sz="2400" dirty="0">
                <a:latin typeface="Calibri" panose="020F0502020204030204" pitchFamily="34" charset="0"/>
                <a:cs typeface="Calibri" panose="020F0502020204030204" pitchFamily="34" charset="0"/>
              </a:rPr>
              <a:t>. </a:t>
            </a:r>
            <a:r>
              <a:rPr lang="en-US" sz="2400" dirty="0">
                <a:solidFill>
                  <a:schemeClr val="accent6"/>
                </a:solidFill>
                <a:latin typeface="Calibri" panose="020F0502020204030204" pitchFamily="34" charset="0"/>
                <a:cs typeface="Calibri" panose="020F0502020204030204" pitchFamily="34" charset="0"/>
              </a:rPr>
              <a:t>These tools need flexibility in their implementation so that decisions about bighorn sheep management and conservation remain local and community-based. </a:t>
            </a:r>
            <a:r>
              <a:rPr lang="en-US" sz="2400" dirty="0">
                <a:latin typeface="Calibri" panose="020F0502020204030204" pitchFamily="34" charset="0"/>
                <a:cs typeface="Calibri" panose="020F0502020204030204" pitchFamily="34" charset="0"/>
              </a:rPr>
              <a:t>Management actions and tools should be implemented with a monitoring program in a way that will reduce uncertainty and risk in the future.</a:t>
            </a:r>
          </a:p>
          <a:p>
            <a:endParaRPr lang="en-US" sz="2400"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F2C6C79C-B9A4-44E9-A224-FBDE573BDDD2}"/>
              </a:ext>
            </a:extLst>
          </p:cNvPr>
          <p:cNvSpPr txBox="1"/>
          <p:nvPr/>
        </p:nvSpPr>
        <p:spPr>
          <a:xfrm>
            <a:off x="4897723" y="1218193"/>
            <a:ext cx="2396554" cy="523220"/>
          </a:xfrm>
          <a:prstGeom prst="rect">
            <a:avLst/>
          </a:prstGeom>
          <a:noFill/>
        </p:spPr>
        <p:txBody>
          <a:bodyPr wrap="none" rtlCol="0">
            <a:spAutoFit/>
          </a:bodyPr>
          <a:lstStyle/>
          <a:p>
            <a:r>
              <a:rPr lang="en-US" sz="2800" dirty="0">
                <a:solidFill>
                  <a:schemeClr val="accent6"/>
                </a:solidFill>
              </a:rPr>
              <a:t>Timing, Scope</a:t>
            </a:r>
          </a:p>
        </p:txBody>
      </p:sp>
    </p:spTree>
    <p:extLst>
      <p:ext uri="{BB962C8B-B14F-4D97-AF65-F5344CB8AC3E}">
        <p14:creationId xmlns:p14="http://schemas.microsoft.com/office/powerpoint/2010/main" val="33950051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195D8-0C39-4B11-8EE1-59CF81506204}"/>
              </a:ext>
            </a:extLst>
          </p:cNvPr>
          <p:cNvSpPr>
            <a:spLocks noGrp="1"/>
          </p:cNvSpPr>
          <p:nvPr>
            <p:ph type="title"/>
          </p:nvPr>
        </p:nvSpPr>
        <p:spPr>
          <a:xfrm>
            <a:off x="913794" y="367553"/>
            <a:ext cx="10353762" cy="970450"/>
          </a:xfrm>
        </p:spPr>
        <p:txBody>
          <a:bodyPr/>
          <a:lstStyle/>
          <a:p>
            <a:r>
              <a:rPr lang="en-US" dirty="0"/>
              <a:t>Bighorn Pneumonia</a:t>
            </a:r>
          </a:p>
        </p:txBody>
      </p:sp>
      <p:sp>
        <p:nvSpPr>
          <p:cNvPr id="3" name="Content Placeholder 2">
            <a:extLst>
              <a:ext uri="{FF2B5EF4-FFF2-40B4-BE49-F238E27FC236}">
                <a16:creationId xmlns:a16="http://schemas.microsoft.com/office/drawing/2014/main" id="{DCAC62C0-8E94-4C9D-B648-FC37CEB8D354}"/>
              </a:ext>
            </a:extLst>
          </p:cNvPr>
          <p:cNvSpPr>
            <a:spLocks noGrp="1"/>
          </p:cNvSpPr>
          <p:nvPr>
            <p:ph idx="1"/>
          </p:nvPr>
        </p:nvSpPr>
        <p:spPr>
          <a:xfrm>
            <a:off x="913794" y="1884849"/>
            <a:ext cx="10353762" cy="4058751"/>
          </a:xfrm>
        </p:spPr>
        <p:txBody>
          <a:bodyPr>
            <a:normAutofit/>
          </a:bodyPr>
          <a:lstStyle/>
          <a:p>
            <a:pPr marL="36900" indent="0">
              <a:buNone/>
            </a:pPr>
            <a:r>
              <a:rPr lang="en-US" sz="2400" dirty="0">
                <a:solidFill>
                  <a:schemeClr val="tx1"/>
                </a:solidFill>
                <a:latin typeface="Calibri" panose="020F0502020204030204" pitchFamily="34" charset="0"/>
                <a:cs typeface="Calibri" panose="020F0502020204030204" pitchFamily="34" charset="0"/>
              </a:rPr>
              <a:t>MFWP has direct experience with bighorn sheep pneumonia epizootic events that have affected conservation and public enjoyment of bighorn sheep. MFWP currently has no tools for evaluating whether taking actions to proactively prevent similar events will produce more desirable results. MFWP wildlife managers and biologists need risk assessment and decision analysis tools </a:t>
            </a:r>
            <a:r>
              <a:rPr lang="en-US" sz="2400" dirty="0">
                <a:latin typeface="Calibri" panose="020F0502020204030204" pitchFamily="34" charset="0"/>
                <a:cs typeface="Calibri" panose="020F0502020204030204" pitchFamily="34" charset="0"/>
              </a:rPr>
              <a:t>to </a:t>
            </a:r>
            <a:r>
              <a:rPr lang="en-US" sz="2400" dirty="0">
                <a:solidFill>
                  <a:schemeClr val="tx1"/>
                </a:solidFill>
                <a:latin typeface="Calibri" panose="020F0502020204030204" pitchFamily="34" charset="0"/>
                <a:cs typeface="Calibri" panose="020F0502020204030204" pitchFamily="34" charset="0"/>
              </a:rPr>
              <a:t>help prioritize and allocate resources to identify and manage the risk of major disease events</a:t>
            </a:r>
            <a:r>
              <a:rPr lang="en-US" sz="2400" dirty="0">
                <a:latin typeface="Calibri" panose="020F0502020204030204" pitchFamily="34" charset="0"/>
                <a:cs typeface="Calibri" panose="020F0502020204030204" pitchFamily="34" charset="0"/>
              </a:rPr>
              <a:t>. </a:t>
            </a:r>
            <a:r>
              <a:rPr lang="en-US" sz="2400" dirty="0">
                <a:solidFill>
                  <a:schemeClr val="tx1"/>
                </a:solidFill>
                <a:latin typeface="Calibri" panose="020F0502020204030204" pitchFamily="34" charset="0"/>
                <a:cs typeface="Calibri" panose="020F0502020204030204" pitchFamily="34" charset="0"/>
              </a:rPr>
              <a:t>These tools need flexibility in their implementation so that decisions about bighorn sheep management and conservation remain local and community-based. </a:t>
            </a:r>
            <a:r>
              <a:rPr lang="en-US" sz="2400" dirty="0">
                <a:solidFill>
                  <a:schemeClr val="accent6"/>
                </a:solidFill>
                <a:latin typeface="Calibri" panose="020F0502020204030204" pitchFamily="34" charset="0"/>
                <a:cs typeface="Calibri" panose="020F0502020204030204" pitchFamily="34" charset="0"/>
              </a:rPr>
              <a:t>Management actions and tools should be implemented with a monitoring program in a way that will reduce uncertainty and risk in the future.</a:t>
            </a:r>
          </a:p>
          <a:p>
            <a:endParaRPr lang="en-US" sz="2400"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F2C6C79C-B9A4-44E9-A224-FBDE573BDDD2}"/>
              </a:ext>
            </a:extLst>
          </p:cNvPr>
          <p:cNvSpPr txBox="1"/>
          <p:nvPr/>
        </p:nvSpPr>
        <p:spPr>
          <a:xfrm>
            <a:off x="4221288" y="1218193"/>
            <a:ext cx="3749424" cy="523220"/>
          </a:xfrm>
          <a:prstGeom prst="rect">
            <a:avLst/>
          </a:prstGeom>
          <a:noFill/>
        </p:spPr>
        <p:txBody>
          <a:bodyPr wrap="none" rtlCol="0">
            <a:spAutoFit/>
          </a:bodyPr>
          <a:lstStyle/>
          <a:p>
            <a:r>
              <a:rPr lang="en-US" sz="2800" dirty="0">
                <a:solidFill>
                  <a:schemeClr val="accent6"/>
                </a:solidFill>
              </a:rPr>
              <a:t>Objectives, Uncertainty</a:t>
            </a:r>
          </a:p>
        </p:txBody>
      </p:sp>
    </p:spTree>
    <p:extLst>
      <p:ext uri="{BB962C8B-B14F-4D97-AF65-F5344CB8AC3E}">
        <p14:creationId xmlns:p14="http://schemas.microsoft.com/office/powerpoint/2010/main" val="25012408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967B2-7C77-4A2F-8B74-18A1880209E3}"/>
              </a:ext>
            </a:extLst>
          </p:cNvPr>
          <p:cNvSpPr>
            <a:spLocks noGrp="1"/>
          </p:cNvSpPr>
          <p:nvPr>
            <p:ph type="title"/>
          </p:nvPr>
        </p:nvSpPr>
        <p:spPr>
          <a:xfrm>
            <a:off x="877401" y="200167"/>
            <a:ext cx="10353762" cy="970450"/>
          </a:xfrm>
        </p:spPr>
        <p:txBody>
          <a:bodyPr>
            <a:normAutofit/>
          </a:bodyPr>
          <a:lstStyle/>
          <a:p>
            <a:r>
              <a:rPr lang="en-US" dirty="0"/>
              <a:t>Framing the Problem</a:t>
            </a:r>
          </a:p>
        </p:txBody>
      </p:sp>
      <p:graphicFrame>
        <p:nvGraphicFramePr>
          <p:cNvPr id="7" name="Content Placeholder 2">
            <a:extLst>
              <a:ext uri="{FF2B5EF4-FFF2-40B4-BE49-F238E27FC236}">
                <a16:creationId xmlns:a16="http://schemas.microsoft.com/office/drawing/2014/main" id="{6E5DFDF7-EEAF-E6B7-55E1-0DC9D1E75262}"/>
              </a:ext>
            </a:extLst>
          </p:cNvPr>
          <p:cNvGraphicFramePr>
            <a:graphicFrameLocks noGrp="1"/>
          </p:cNvGraphicFramePr>
          <p:nvPr>
            <p:ph idx="1"/>
            <p:extLst>
              <p:ext uri="{D42A27DB-BD31-4B8C-83A1-F6EECF244321}">
                <p14:modId xmlns:p14="http://schemas.microsoft.com/office/powerpoint/2010/main" val="3364135787"/>
              </p:ext>
            </p:extLst>
          </p:nvPr>
        </p:nvGraphicFramePr>
        <p:xfrm>
          <a:off x="1903862" y="1114567"/>
          <a:ext cx="8384275" cy="54300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737276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7811A-E5A2-97EA-5BE8-104AC623688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01E271A-C376-7A65-7326-FCB7FA400946}"/>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9034967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CFEA2-1FE9-4379-95A7-C0BD2F207AB1}"/>
              </a:ext>
            </a:extLst>
          </p:cNvPr>
          <p:cNvSpPr>
            <a:spLocks noGrp="1"/>
          </p:cNvSpPr>
          <p:nvPr>
            <p:ph type="ctrTitle"/>
          </p:nvPr>
        </p:nvSpPr>
        <p:spPr>
          <a:xfrm>
            <a:off x="1238823" y="2320649"/>
            <a:ext cx="9440034" cy="1308849"/>
          </a:xfrm>
        </p:spPr>
        <p:txBody>
          <a:bodyPr>
            <a:normAutofit/>
          </a:bodyPr>
          <a:lstStyle/>
          <a:p>
            <a:r>
              <a:rPr lang="en-US" dirty="0"/>
              <a:t>Objectives (Guiding Principles)</a:t>
            </a:r>
          </a:p>
        </p:txBody>
      </p:sp>
    </p:spTree>
    <p:extLst>
      <p:ext uri="{BB962C8B-B14F-4D97-AF65-F5344CB8AC3E}">
        <p14:creationId xmlns:p14="http://schemas.microsoft.com/office/powerpoint/2010/main" val="13541141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05F6D02-C4FF-4897-89E1-432698EBCB6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10650" y="1"/>
            <a:ext cx="4966697" cy="6858000"/>
          </a:xfrm>
          <a:prstGeom prst="rect">
            <a:avLst/>
          </a:prstGeom>
        </p:spPr>
      </p:pic>
      <p:pic>
        <p:nvPicPr>
          <p:cNvPr id="7" name="Graphic 6" descr="Head with Gears">
            <a:extLst>
              <a:ext uri="{FF2B5EF4-FFF2-40B4-BE49-F238E27FC236}">
                <a16:creationId xmlns:a16="http://schemas.microsoft.com/office/drawing/2014/main" id="{CE23CA9B-0663-B759-2DFC-1D835AF3E0D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32815" y="1193554"/>
            <a:ext cx="4003193" cy="4003193"/>
          </a:xfrm>
          <a:prstGeom prst="rect">
            <a:avLst/>
          </a:prstGeom>
        </p:spPr>
      </p:pic>
      <p:sp>
        <p:nvSpPr>
          <p:cNvPr id="3" name="Content Placeholder 2">
            <a:extLst>
              <a:ext uri="{FF2B5EF4-FFF2-40B4-BE49-F238E27FC236}">
                <a16:creationId xmlns:a16="http://schemas.microsoft.com/office/drawing/2014/main" id="{F237299E-B364-2E98-58FF-62851802F442}"/>
              </a:ext>
            </a:extLst>
          </p:cNvPr>
          <p:cNvSpPr>
            <a:spLocks noGrp="1"/>
          </p:cNvSpPr>
          <p:nvPr>
            <p:ph idx="1"/>
          </p:nvPr>
        </p:nvSpPr>
        <p:spPr>
          <a:xfrm>
            <a:off x="5279472" y="1828801"/>
            <a:ext cx="6602648" cy="2906972"/>
          </a:xfrm>
        </p:spPr>
        <p:txBody>
          <a:bodyPr anchor="ctr">
            <a:normAutofit/>
          </a:bodyPr>
          <a:lstStyle/>
          <a:p>
            <a:pPr marL="36900" indent="0">
              <a:buNone/>
            </a:pPr>
            <a:r>
              <a:rPr lang="en-US" sz="4400" dirty="0"/>
              <a:t>Objectives (guiding principles) specify what we value &amp; hope to achieve</a:t>
            </a:r>
          </a:p>
        </p:txBody>
      </p:sp>
    </p:spTree>
    <p:extLst>
      <p:ext uri="{BB962C8B-B14F-4D97-AF65-F5344CB8AC3E}">
        <p14:creationId xmlns:p14="http://schemas.microsoft.com/office/powerpoint/2010/main" val="9837953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69441" y="1233378"/>
            <a:ext cx="5441285" cy="2364964"/>
          </a:xfrm>
        </p:spPr>
        <p:txBody>
          <a:bodyPr vert="horz" lIns="91440" tIns="45720" rIns="91440" bIns="45720" rtlCol="0" anchor="b">
            <a:normAutofit/>
          </a:bodyPr>
          <a:lstStyle/>
          <a:p>
            <a:r>
              <a:rPr lang="en-US" sz="5400"/>
              <a:t>Everyday example</a:t>
            </a:r>
          </a:p>
        </p:txBody>
      </p:sp>
      <p:pic>
        <p:nvPicPr>
          <p:cNvPr id="2055" name="Picture 2054">
            <a:extLst>
              <a:ext uri="{FF2B5EF4-FFF2-40B4-BE49-F238E27FC236}">
                <a16:creationId xmlns:a16="http://schemas.microsoft.com/office/drawing/2014/main" id="{CB3BFFB7-0715-4601-BA13-D5CAE3E7D09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10649" y="1"/>
            <a:ext cx="4690532" cy="6858000"/>
          </a:xfrm>
          <a:prstGeom prst="rect">
            <a:avLst/>
          </a:prstGeom>
        </p:spPr>
      </p:pic>
      <p:pic>
        <p:nvPicPr>
          <p:cNvPr id="2050" name="Picture 2" descr="https://encrypted-tbn0.gstatic.com/images?q=tbn:ANd9GcRHudPyhuLsvadEEMbQJEqZ0tX8tuD43LCuojlAqf6JwEJlLpx8"/>
          <p:cNvPicPr>
            <a:picLocks noChangeAspect="1" noChangeArrowheads="1"/>
          </p:cNvPicPr>
          <p:nvPr/>
        </p:nvPicPr>
        <p:blipFill rotWithShape="1">
          <a:blip r:embed="rId4">
            <a:extLst>
              <a:ext uri="{28A0092B-C50C-407E-A947-70E740481C1C}">
                <a14:useLocalDpi xmlns:a14="http://schemas.microsoft.com/office/drawing/2010/main" val="0"/>
              </a:ext>
            </a:extLst>
          </a:blip>
          <a:srcRect l="1607" r="26067" b="1"/>
          <a:stretch/>
        </p:blipFill>
        <p:spPr bwMode="auto">
          <a:xfrm>
            <a:off x="4" y="10"/>
            <a:ext cx="4571649" cy="420623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A house with a lawn&#10;&#10;Description automatically generated"/>
          <p:cNvPicPr>
            <a:picLocks noChangeAspect="1" noChangeArrowheads="1"/>
          </p:cNvPicPr>
          <p:nvPr/>
        </p:nvPicPr>
        <p:blipFill rotWithShape="1">
          <a:blip r:embed="rId5">
            <a:extLst>
              <a:ext uri="{28A0092B-C50C-407E-A947-70E740481C1C}">
                <a14:useLocalDpi xmlns:a14="http://schemas.microsoft.com/office/drawing/2010/main" val="0"/>
              </a:ext>
            </a:extLst>
          </a:blip>
          <a:srcRect t="3040" r="3" b="3"/>
          <a:stretch/>
        </p:blipFill>
        <p:spPr bwMode="auto">
          <a:xfrm>
            <a:off x="-10653" y="4314881"/>
            <a:ext cx="4582298" cy="25431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40589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pic>
        <p:nvPicPr>
          <p:cNvPr id="5" name="Picture 4" descr="The facade of townhouses">
            <a:extLst>
              <a:ext uri="{FF2B5EF4-FFF2-40B4-BE49-F238E27FC236}">
                <a16:creationId xmlns:a16="http://schemas.microsoft.com/office/drawing/2014/main" id="{1C0D491A-9CA8-DE92-4012-4490A3A5FEC1}"/>
              </a:ext>
            </a:extLst>
          </p:cNvPr>
          <p:cNvPicPr>
            <a:picLocks noChangeAspect="1"/>
          </p:cNvPicPr>
          <p:nvPr/>
        </p:nvPicPr>
        <p:blipFill rotWithShape="1">
          <a:blip r:embed="rId3">
            <a:alphaModFix amt="25000"/>
          </a:blip>
          <a:srcRect t="11574" b="11107"/>
          <a:stretch/>
        </p:blipFill>
        <p:spPr>
          <a:xfrm>
            <a:off x="20" y="10"/>
            <a:ext cx="12191980" cy="6857990"/>
          </a:xfrm>
          <a:prstGeom prst="rect">
            <a:avLst/>
          </a:prstGeom>
        </p:spPr>
      </p:pic>
      <p:sp>
        <p:nvSpPr>
          <p:cNvPr id="2" name="Title 1"/>
          <p:cNvSpPr>
            <a:spLocks noGrp="1"/>
          </p:cNvSpPr>
          <p:nvPr>
            <p:ph type="title"/>
          </p:nvPr>
        </p:nvSpPr>
        <p:spPr>
          <a:xfrm>
            <a:off x="913795" y="609600"/>
            <a:ext cx="10353762" cy="970450"/>
          </a:xfrm>
        </p:spPr>
        <p:txBody>
          <a:bodyPr>
            <a:normAutofit/>
          </a:bodyPr>
          <a:lstStyle/>
          <a:p>
            <a:r>
              <a:rPr lang="en-US" dirty="0"/>
              <a:t>Problem statement</a:t>
            </a:r>
          </a:p>
        </p:txBody>
      </p:sp>
      <p:sp>
        <p:nvSpPr>
          <p:cNvPr id="3" name="Content Placeholder 2"/>
          <p:cNvSpPr>
            <a:spLocks noGrp="1"/>
          </p:cNvSpPr>
          <p:nvPr>
            <p:ph idx="1"/>
          </p:nvPr>
        </p:nvSpPr>
        <p:spPr>
          <a:xfrm>
            <a:off x="913795" y="1732449"/>
            <a:ext cx="10353762" cy="4058751"/>
          </a:xfrm>
        </p:spPr>
        <p:txBody>
          <a:bodyPr anchor="ctr">
            <a:normAutofit/>
          </a:bodyPr>
          <a:lstStyle/>
          <a:p>
            <a:pPr marL="0" indent="0">
              <a:buNone/>
            </a:pPr>
            <a:r>
              <a:rPr lang="en-US" sz="3200" dirty="0"/>
              <a:t>Our house is too small for our family and we have a small yard for the kids to play in. Adding on to our current house (and living with the small yard) or purchasing a larger house with a larger yard would be costly. We live in the city so commute times to work are short, but schools in the suburbs can be better. We can afford to increase our monthly mortgage payments, but need to stay within our budget.</a:t>
            </a:r>
          </a:p>
        </p:txBody>
      </p:sp>
    </p:spTree>
    <p:extLst>
      <p:ext uri="{BB962C8B-B14F-4D97-AF65-F5344CB8AC3E}">
        <p14:creationId xmlns:p14="http://schemas.microsoft.com/office/powerpoint/2010/main" val="10357629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279472" y="609600"/>
            <a:ext cx="6363888" cy="970450"/>
          </a:xfrm>
        </p:spPr>
        <p:txBody>
          <a:bodyPr>
            <a:noAutofit/>
          </a:bodyPr>
          <a:lstStyle/>
          <a:p>
            <a:pPr>
              <a:lnSpc>
                <a:spcPct val="90000"/>
              </a:lnSpc>
            </a:pPr>
            <a:r>
              <a:rPr lang="en-US" sz="3600"/>
              <a:t>Objectives (Guiding Principles)</a:t>
            </a:r>
          </a:p>
        </p:txBody>
      </p:sp>
      <p:pic>
        <p:nvPicPr>
          <p:cNvPr id="10" name="Picture 9">
            <a:extLst>
              <a:ext uri="{FF2B5EF4-FFF2-40B4-BE49-F238E27FC236}">
                <a16:creationId xmlns:a16="http://schemas.microsoft.com/office/drawing/2014/main" id="{B05F6D02-C4FF-4897-89E1-432698EBCB6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10650" y="1"/>
            <a:ext cx="4966697" cy="6858000"/>
          </a:xfrm>
          <a:prstGeom prst="rect">
            <a:avLst/>
          </a:prstGeom>
        </p:spPr>
      </p:pic>
      <p:pic>
        <p:nvPicPr>
          <p:cNvPr id="7" name="Graphic 6" descr="Suburban scene">
            <a:extLst>
              <a:ext uri="{FF2B5EF4-FFF2-40B4-BE49-F238E27FC236}">
                <a16:creationId xmlns:a16="http://schemas.microsoft.com/office/drawing/2014/main" id="{FEAF6536-17D7-027D-71F7-57AD3F14CF8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32815" y="1193554"/>
            <a:ext cx="4003193" cy="4003193"/>
          </a:xfrm>
          <a:prstGeom prst="rect">
            <a:avLst/>
          </a:prstGeom>
        </p:spPr>
      </p:pic>
      <p:sp>
        <p:nvSpPr>
          <p:cNvPr id="3" name="Content Placeholder 2"/>
          <p:cNvSpPr>
            <a:spLocks noGrp="1"/>
          </p:cNvSpPr>
          <p:nvPr>
            <p:ph idx="1"/>
          </p:nvPr>
        </p:nvSpPr>
        <p:spPr>
          <a:xfrm>
            <a:off x="5279471" y="1828801"/>
            <a:ext cx="6363889" cy="3866048"/>
          </a:xfrm>
        </p:spPr>
        <p:txBody>
          <a:bodyPr anchor="ctr">
            <a:normAutofit lnSpcReduction="10000"/>
          </a:bodyPr>
          <a:lstStyle/>
          <a:p>
            <a:r>
              <a:rPr lang="en-US" sz="2800"/>
              <a:t>House should be large enough</a:t>
            </a:r>
          </a:p>
          <a:p>
            <a:r>
              <a:rPr lang="en-US" sz="2800"/>
              <a:t>Yard should be large enough for kids</a:t>
            </a:r>
          </a:p>
          <a:p>
            <a:r>
              <a:rPr lang="en-US" sz="2800"/>
              <a:t>Schools should be high quality</a:t>
            </a:r>
          </a:p>
          <a:p>
            <a:r>
              <a:rPr lang="en-US" sz="2800"/>
              <a:t>Neighborhood should be family friendly</a:t>
            </a:r>
          </a:p>
          <a:p>
            <a:r>
              <a:rPr lang="en-US" sz="2800"/>
              <a:t>Commute time should be reasonable</a:t>
            </a:r>
          </a:p>
          <a:p>
            <a:r>
              <a:rPr lang="en-US" sz="2800"/>
              <a:t>Costs should be minimized</a:t>
            </a:r>
          </a:p>
        </p:txBody>
      </p:sp>
    </p:spTree>
    <p:extLst>
      <p:ext uri="{BB962C8B-B14F-4D97-AF65-F5344CB8AC3E}">
        <p14:creationId xmlns:p14="http://schemas.microsoft.com/office/powerpoint/2010/main" val="2217403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CF3F5B0-4CF6-98D8-C306-640409DB17DB}"/>
              </a:ext>
            </a:extLst>
          </p:cNvPr>
          <p:cNvPicPr>
            <a:picLocks noChangeAspect="1"/>
          </p:cNvPicPr>
          <p:nvPr/>
        </p:nvPicPr>
        <p:blipFill>
          <a:blip r:embed="rId2"/>
          <a:stretch>
            <a:fillRect/>
          </a:stretch>
        </p:blipFill>
        <p:spPr>
          <a:xfrm>
            <a:off x="88210" y="131891"/>
            <a:ext cx="12028284" cy="3395080"/>
          </a:xfrm>
          <a:prstGeom prst="rect">
            <a:avLst/>
          </a:prstGeom>
        </p:spPr>
      </p:pic>
    </p:spTree>
    <p:extLst>
      <p:ext uri="{BB962C8B-B14F-4D97-AF65-F5344CB8AC3E}">
        <p14:creationId xmlns:p14="http://schemas.microsoft.com/office/powerpoint/2010/main" val="18099426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BA5F812-FE7B-4DC9-8377-39C2C060768E}"/>
              </a:ext>
            </a:extLst>
          </p:cNvPr>
          <p:cNvSpPr>
            <a:spLocks noGrp="1"/>
          </p:cNvSpPr>
          <p:nvPr>
            <p:ph idx="1"/>
          </p:nvPr>
        </p:nvSpPr>
        <p:spPr>
          <a:xfrm>
            <a:off x="278644" y="597318"/>
            <a:ext cx="6929725" cy="5567679"/>
          </a:xfrm>
        </p:spPr>
        <p:txBody>
          <a:bodyPr anchor="ctr">
            <a:normAutofit/>
          </a:bodyPr>
          <a:lstStyle/>
          <a:p>
            <a:pPr>
              <a:buFont typeface="Wingdings" panose="05000000000000000000" pitchFamily="2" charset="2"/>
              <a:buChar char="§"/>
            </a:pPr>
            <a:r>
              <a:rPr lang="en-US" sz="2800" dirty="0"/>
              <a:t>Spending time and careful thought identifying guiding principles will pay off by helping FWP to: </a:t>
            </a:r>
          </a:p>
          <a:p>
            <a:pPr lvl="1">
              <a:buFont typeface="Wingdings" panose="05000000000000000000" pitchFamily="2" charset="2"/>
              <a:buChar char="§"/>
            </a:pPr>
            <a:r>
              <a:rPr lang="en-US" sz="2400" dirty="0"/>
              <a:t>Be able to compare potential management options using the right criteria </a:t>
            </a:r>
          </a:p>
          <a:p>
            <a:pPr lvl="1">
              <a:buFont typeface="Wingdings" panose="05000000000000000000" pitchFamily="2" charset="2"/>
              <a:buChar char="§"/>
            </a:pPr>
            <a:r>
              <a:rPr lang="en-US" sz="2400" dirty="0"/>
              <a:t>Develop more creative alternatives</a:t>
            </a:r>
          </a:p>
          <a:p>
            <a:pPr lvl="1">
              <a:buFont typeface="Wingdings" panose="05000000000000000000" pitchFamily="2" charset="2"/>
              <a:buChar char="§"/>
            </a:pPr>
            <a:r>
              <a:rPr lang="en-US" sz="2400" dirty="0"/>
              <a:t>Know what to make predictions about </a:t>
            </a:r>
          </a:p>
          <a:p>
            <a:pPr>
              <a:buFont typeface="Wingdings" panose="05000000000000000000" pitchFamily="2" charset="2"/>
              <a:buChar char="§"/>
            </a:pPr>
            <a:r>
              <a:rPr lang="en-US" sz="2800" dirty="0"/>
              <a:t>Plan &amp; associated decisions will build on objectives</a:t>
            </a:r>
          </a:p>
          <a:p>
            <a:pPr>
              <a:buFont typeface="Wingdings" panose="05000000000000000000" pitchFamily="2" charset="2"/>
              <a:buChar char="§"/>
            </a:pPr>
            <a:endParaRPr lang="en-US" sz="2800" dirty="0"/>
          </a:p>
        </p:txBody>
      </p:sp>
      <p:pic>
        <p:nvPicPr>
          <p:cNvPr id="7" name="Picture 6">
            <a:extLst>
              <a:ext uri="{FF2B5EF4-FFF2-40B4-BE49-F238E27FC236}">
                <a16:creationId xmlns:a16="http://schemas.microsoft.com/office/drawing/2014/main" id="{7AA0C8A0-4705-B110-CEED-F3DF26B6A346}"/>
              </a:ext>
              <a:ext uri="{C183D7F6-B498-43B3-948B-1728B52AA6E4}">
                <adec:decorative xmlns:adec="http://schemas.microsoft.com/office/drawing/2017/decorative" val="1"/>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9156" r="14877" b="3809"/>
          <a:stretch/>
        </p:blipFill>
        <p:spPr>
          <a:xfrm>
            <a:off x="7414360" y="175856"/>
            <a:ext cx="4571649" cy="6596733"/>
          </a:xfrm>
          <a:prstGeom prst="rect">
            <a:avLst/>
          </a:prstGeom>
        </p:spPr>
      </p:pic>
      <p:pic>
        <p:nvPicPr>
          <p:cNvPr id="13" name="Picture 12">
            <a:extLst>
              <a:ext uri="{FF2B5EF4-FFF2-40B4-BE49-F238E27FC236}">
                <a16:creationId xmlns:a16="http://schemas.microsoft.com/office/drawing/2014/main" id="{4EC70CA5-9B62-42AF-90CB-883CE4ECC58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964" r="2807" b="1446"/>
          <a:stretch/>
        </p:blipFill>
        <p:spPr>
          <a:xfrm>
            <a:off x="7501468" y="1"/>
            <a:ext cx="4690532" cy="6858000"/>
          </a:xfrm>
          <a:prstGeom prst="rect">
            <a:avLst/>
          </a:prstGeom>
        </p:spPr>
      </p:pic>
    </p:spTree>
    <p:extLst>
      <p:ext uri="{BB962C8B-B14F-4D97-AF65-F5344CB8AC3E}">
        <p14:creationId xmlns:p14="http://schemas.microsoft.com/office/powerpoint/2010/main" val="19930949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12D4E0-86E7-4494-95D9-A7A4119BB39A}"/>
              </a:ext>
            </a:extLst>
          </p:cNvPr>
          <p:cNvSpPr>
            <a:spLocks noGrp="1"/>
          </p:cNvSpPr>
          <p:nvPr>
            <p:ph type="title"/>
          </p:nvPr>
        </p:nvSpPr>
        <p:spPr>
          <a:xfrm>
            <a:off x="913795" y="609600"/>
            <a:ext cx="10353762" cy="970450"/>
          </a:xfrm>
        </p:spPr>
        <p:txBody>
          <a:bodyPr>
            <a:normAutofit/>
          </a:bodyPr>
          <a:lstStyle/>
          <a:p>
            <a:r>
              <a:rPr lang="en-US" sz="3700"/>
              <a:t>People are often poor at identifying their objectives </a:t>
            </a:r>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BBA5F812-FE7B-4DC9-8377-39C2C060768E}"/>
                  </a:ext>
                </a:extLst>
              </p:cNvPr>
              <p:cNvSpPr>
                <a:spLocks noGrp="1"/>
              </p:cNvSpPr>
              <p:nvPr>
                <p:ph idx="1"/>
              </p:nvPr>
            </p:nvSpPr>
            <p:spPr>
              <a:xfrm>
                <a:off x="913794" y="1732449"/>
                <a:ext cx="6071206" cy="4556591"/>
              </a:xfrm>
            </p:spPr>
            <p:txBody>
              <a:bodyPr numCol="1" anchor="ctr">
                <a:noAutofit/>
              </a:bodyPr>
              <a:lstStyle/>
              <a:p>
                <a:pPr>
                  <a:spcBef>
                    <a:spcPts val="0"/>
                  </a:spcBef>
                  <a:buFont typeface="Wingdings" panose="05000000000000000000" pitchFamily="2" charset="2"/>
                  <a:buChar char="§"/>
                </a:pPr>
                <a:r>
                  <a:rPr lang="en-US" sz="2200" dirty="0"/>
                  <a:t>Bond et al. (2008) asked MBA students to imagine choosing an MBA program, list their objectives, then check against a master list </a:t>
                </a:r>
              </a:p>
              <a:p>
                <a:pPr lvl="1">
                  <a:spcBef>
                    <a:spcPts val="0"/>
                  </a:spcBef>
                  <a:buFont typeface="Wingdings" panose="05000000000000000000" pitchFamily="2" charset="2"/>
                  <a:buChar char="§"/>
                </a:pPr>
                <a:r>
                  <a:rPr lang="en-US" sz="2000" dirty="0"/>
                  <a:t>Students included </a:t>
                </a:r>
                <a14:m>
                  <m:oMath xmlns:m="http://schemas.openxmlformats.org/officeDocument/2006/math">
                    <m:acc>
                      <m:accPr>
                        <m:chr m:val="̅"/>
                        <m:ctrlPr>
                          <a:rPr lang="en-US" sz="2000" i="1" u="sng" dirty="0">
                            <a:latin typeface="Cambria Math" panose="02040503050406030204" pitchFamily="18" charset="0"/>
                          </a:rPr>
                        </m:ctrlPr>
                      </m:accPr>
                      <m:e>
                        <m:r>
                          <a:rPr lang="en-US" sz="2000" i="1" u="sng" dirty="0">
                            <a:latin typeface="Cambria Math" panose="02040503050406030204" pitchFamily="18" charset="0"/>
                          </a:rPr>
                          <m:t>𝑥</m:t>
                        </m:r>
                      </m:e>
                    </m:acc>
                  </m:oMath>
                </a14:m>
                <a:r>
                  <a:rPr lang="en-US" sz="2000" u="sng" dirty="0"/>
                  <a:t> = 7.4 items </a:t>
                </a:r>
                <a:r>
                  <a:rPr lang="en-US" sz="2000" dirty="0"/>
                  <a:t>on their original list </a:t>
                </a:r>
              </a:p>
              <a:p>
                <a:pPr lvl="1">
                  <a:spcBef>
                    <a:spcPts val="0"/>
                  </a:spcBef>
                  <a:buFont typeface="Wingdings" panose="05000000000000000000" pitchFamily="2" charset="2"/>
                  <a:buChar char="§"/>
                </a:pPr>
                <a:r>
                  <a:rPr lang="en-US" sz="2000" dirty="0"/>
                  <a:t>Students recognized as important </a:t>
                </a:r>
                <a14:m>
                  <m:oMath xmlns:m="http://schemas.openxmlformats.org/officeDocument/2006/math">
                    <m:acc>
                      <m:accPr>
                        <m:chr m:val="̅"/>
                        <m:ctrlPr>
                          <a:rPr lang="en-US" sz="2000" i="1" u="sng" dirty="0">
                            <a:latin typeface="Cambria Math" panose="02040503050406030204" pitchFamily="18" charset="0"/>
                          </a:rPr>
                        </m:ctrlPr>
                      </m:accPr>
                      <m:e>
                        <m:r>
                          <a:rPr lang="en-US" sz="2000" i="1" u="sng" dirty="0">
                            <a:latin typeface="Cambria Math" panose="02040503050406030204" pitchFamily="18" charset="0"/>
                          </a:rPr>
                          <m:t>𝑥</m:t>
                        </m:r>
                      </m:e>
                    </m:acc>
                  </m:oMath>
                </a14:m>
                <a:r>
                  <a:rPr lang="en-US" sz="2000" u="sng" dirty="0"/>
                  <a:t> = 7.6 items</a:t>
                </a:r>
                <a:r>
                  <a:rPr lang="en-US" sz="2000" dirty="0"/>
                  <a:t> on the master list that they had not originally listed</a:t>
                </a:r>
              </a:p>
              <a:p>
                <a:pPr lvl="1">
                  <a:spcBef>
                    <a:spcPts val="0"/>
                  </a:spcBef>
                  <a:buFont typeface="Wingdings" panose="05000000000000000000" pitchFamily="2" charset="2"/>
                  <a:buChar char="§"/>
                </a:pPr>
                <a14:m>
                  <m:oMath xmlns:m="http://schemas.openxmlformats.org/officeDocument/2006/math">
                    <m:acc>
                      <m:accPr>
                        <m:chr m:val="̅"/>
                        <m:ctrlPr>
                          <a:rPr lang="en-US" sz="2000" i="1" u="sng" dirty="0">
                            <a:latin typeface="Cambria Math" panose="02040503050406030204" pitchFamily="18" charset="0"/>
                          </a:rPr>
                        </m:ctrlPr>
                      </m:accPr>
                      <m:e>
                        <m:r>
                          <a:rPr lang="en-US" sz="2000" i="1" u="sng" dirty="0">
                            <a:latin typeface="Cambria Math" panose="02040503050406030204" pitchFamily="18" charset="0"/>
                          </a:rPr>
                          <m:t>𝑥</m:t>
                        </m:r>
                      </m:e>
                    </m:acc>
                  </m:oMath>
                </a14:m>
                <a:r>
                  <a:rPr lang="en-US" sz="2000" u="sng" dirty="0"/>
                  <a:t> = 4</a:t>
                </a:r>
                <a:r>
                  <a:rPr lang="en-US" sz="2000" dirty="0"/>
                  <a:t> of the missed objectives made their lists of top 10 most important objectives </a:t>
                </a:r>
              </a:p>
              <a:p>
                <a:pPr marL="171450" indent="-171450">
                  <a:buFont typeface="Wingdings" panose="05000000000000000000" pitchFamily="2" charset="2"/>
                  <a:buChar char="§"/>
                </a:pPr>
                <a:endParaRPr lang="en-US" sz="2400" dirty="0"/>
              </a:p>
            </p:txBody>
          </p:sp>
        </mc:Choice>
        <mc:Fallback xmlns="">
          <p:sp>
            <p:nvSpPr>
              <p:cNvPr id="5" name="Content Placeholder 4">
                <a:extLst>
                  <a:ext uri="{FF2B5EF4-FFF2-40B4-BE49-F238E27FC236}">
                    <a16:creationId xmlns:a16="http://schemas.microsoft.com/office/drawing/2014/main" id="{BBA5F812-FE7B-4DC9-8377-39C2C060768E}"/>
                  </a:ext>
                </a:extLst>
              </p:cNvPr>
              <p:cNvSpPr>
                <a:spLocks noGrp="1" noRot="1" noChangeAspect="1" noMove="1" noResize="1" noEditPoints="1" noAdjustHandles="1" noChangeArrowheads="1" noChangeShapeType="1" noTextEdit="1"/>
              </p:cNvSpPr>
              <p:nvPr>
                <p:ph idx="1"/>
              </p:nvPr>
            </p:nvSpPr>
            <p:spPr>
              <a:xfrm>
                <a:off x="913794" y="1732449"/>
                <a:ext cx="6071206" cy="4556591"/>
              </a:xfrm>
              <a:blipFill>
                <a:blip r:embed="rId4"/>
                <a:stretch>
                  <a:fillRect/>
                </a:stretch>
              </a:blipFill>
            </p:spPr>
            <p:txBody>
              <a:bodyPr/>
              <a:lstStyle/>
              <a:p>
                <a:r>
                  <a:rPr lang="en-US">
                    <a:noFill/>
                  </a:rPr>
                  <a:t> </a:t>
                </a:r>
              </a:p>
            </p:txBody>
          </p:sp>
        </mc:Fallback>
      </mc:AlternateContent>
      <p:pic>
        <p:nvPicPr>
          <p:cNvPr id="12" name="Picture 11">
            <a:extLst>
              <a:ext uri="{FF2B5EF4-FFF2-40B4-BE49-F238E27FC236}">
                <a16:creationId xmlns:a16="http://schemas.microsoft.com/office/drawing/2014/main" id="{54F06A21-1E5D-4C2D-AC3E-E0A10F3C2AE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6934200" y="1998132"/>
            <a:ext cx="4333632" cy="3521077"/>
          </a:xfrm>
          <a:prstGeom prst="rect">
            <a:avLst/>
          </a:prstGeom>
        </p:spPr>
      </p:pic>
      <p:pic>
        <p:nvPicPr>
          <p:cNvPr id="3" name="Picture 2" descr="A close-up of a graduation cap&#10;&#10;Description automatically generated">
            <a:extLst>
              <a:ext uri="{FF2B5EF4-FFF2-40B4-BE49-F238E27FC236}">
                <a16:creationId xmlns:a16="http://schemas.microsoft.com/office/drawing/2014/main" id="{E8593FB8-8E04-AB35-C2EB-1BA3B3438339}"/>
              </a:ext>
            </a:extLst>
          </p:cNvPr>
          <p:cNvPicPr>
            <a:picLocks noChangeAspect="1"/>
          </p:cNvPicPr>
          <p:nvPr/>
        </p:nvPicPr>
        <p:blipFill rotWithShape="1">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rcRect l="8537" r="8168" b="-2"/>
          <a:stretch/>
        </p:blipFill>
        <p:spPr>
          <a:xfrm>
            <a:off x="7066560" y="2132822"/>
            <a:ext cx="4065464" cy="3258006"/>
          </a:xfrm>
          <a:prstGeom prst="rect">
            <a:avLst/>
          </a:prstGeom>
        </p:spPr>
      </p:pic>
    </p:spTree>
    <p:extLst>
      <p:ext uri="{BB962C8B-B14F-4D97-AF65-F5344CB8AC3E}">
        <p14:creationId xmlns:p14="http://schemas.microsoft.com/office/powerpoint/2010/main" val="777157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BA5F812-FE7B-4DC9-8377-39C2C060768E}"/>
              </a:ext>
            </a:extLst>
          </p:cNvPr>
          <p:cNvSpPr>
            <a:spLocks noGrp="1"/>
          </p:cNvSpPr>
          <p:nvPr>
            <p:ph idx="1"/>
          </p:nvPr>
        </p:nvSpPr>
        <p:spPr>
          <a:xfrm>
            <a:off x="1028131" y="1542197"/>
            <a:ext cx="10413242" cy="5040573"/>
          </a:xfrm>
        </p:spPr>
        <p:txBody>
          <a:bodyPr>
            <a:normAutofit/>
          </a:bodyPr>
          <a:lstStyle/>
          <a:p>
            <a:pPr marL="0" indent="0">
              <a:spcBef>
                <a:spcPts val="800"/>
              </a:spcBef>
              <a:buNone/>
            </a:pPr>
            <a:r>
              <a:rPr lang="en-US" sz="2400" dirty="0"/>
              <a:t>Consider: </a:t>
            </a:r>
          </a:p>
          <a:p>
            <a:pPr>
              <a:spcBef>
                <a:spcPts val="800"/>
              </a:spcBef>
            </a:pPr>
            <a:r>
              <a:rPr lang="en-US" sz="2400" dirty="0"/>
              <a:t>What do you hope to achieve with this decision?</a:t>
            </a:r>
            <a:r>
              <a:rPr lang="en-US" sz="2400" dirty="0">
                <a:ea typeface="MS PGothic" charset="0"/>
              </a:rPr>
              <a:t> </a:t>
            </a:r>
          </a:p>
          <a:p>
            <a:pPr>
              <a:spcBef>
                <a:spcPts val="800"/>
              </a:spcBef>
            </a:pPr>
            <a:r>
              <a:rPr lang="en-US" sz="2400" dirty="0">
                <a:ea typeface="MS PGothic" charset="0"/>
              </a:rPr>
              <a:t>What concerns will this decision address?</a:t>
            </a:r>
          </a:p>
          <a:p>
            <a:pPr>
              <a:spcBef>
                <a:spcPts val="800"/>
              </a:spcBef>
            </a:pPr>
            <a:r>
              <a:rPr lang="en-US" sz="2400" dirty="0">
                <a:ea typeface="MS PGothic" charset="0"/>
              </a:rPr>
              <a:t>How can the current situation be improved?</a:t>
            </a:r>
          </a:p>
          <a:p>
            <a:pPr>
              <a:spcBef>
                <a:spcPts val="800"/>
              </a:spcBef>
            </a:pPr>
            <a:r>
              <a:rPr lang="en-US" sz="2400" dirty="0">
                <a:ea typeface="MS PGothic" charset="0"/>
              </a:rPr>
              <a:t>What are the best and worst possible outcomes from this decision?</a:t>
            </a:r>
          </a:p>
          <a:p>
            <a:pPr>
              <a:spcBef>
                <a:spcPts val="800"/>
              </a:spcBef>
            </a:pPr>
            <a:r>
              <a:rPr lang="en-US" sz="2400" dirty="0"/>
              <a:t>What do you like and dislike about solutions you can think of? </a:t>
            </a:r>
          </a:p>
          <a:p>
            <a:pPr>
              <a:spcBef>
                <a:spcPts val="800"/>
              </a:spcBef>
            </a:pPr>
            <a:r>
              <a:rPr lang="en-US" sz="2400" dirty="0"/>
              <a:t>What does this issue look like from the perspective of other stakeholders?</a:t>
            </a:r>
          </a:p>
          <a:p>
            <a:pPr marL="0" indent="0">
              <a:lnSpc>
                <a:spcPct val="90000"/>
              </a:lnSpc>
              <a:spcBef>
                <a:spcPts val="1200"/>
              </a:spcBef>
              <a:buNone/>
            </a:pPr>
            <a:endParaRPr lang="en-US" sz="2400" dirty="0"/>
          </a:p>
          <a:p>
            <a:pPr marL="400050" indent="-400050">
              <a:spcBef>
                <a:spcPts val="800"/>
              </a:spcBef>
            </a:pPr>
            <a:endParaRPr lang="en-US" sz="2400" dirty="0">
              <a:ea typeface="MS PGothic" charset="0"/>
            </a:endParaRPr>
          </a:p>
          <a:p>
            <a:pPr marL="0" indent="0">
              <a:buNone/>
            </a:pPr>
            <a:endParaRPr lang="en-US" sz="3200" dirty="0"/>
          </a:p>
        </p:txBody>
      </p:sp>
      <p:sp>
        <p:nvSpPr>
          <p:cNvPr id="4" name="Title 3">
            <a:extLst>
              <a:ext uri="{FF2B5EF4-FFF2-40B4-BE49-F238E27FC236}">
                <a16:creationId xmlns:a16="http://schemas.microsoft.com/office/drawing/2014/main" id="{DA12D4E0-86E7-4494-95D9-A7A4119BB39A}"/>
              </a:ext>
            </a:extLst>
          </p:cNvPr>
          <p:cNvSpPr>
            <a:spLocks noGrp="1"/>
          </p:cNvSpPr>
          <p:nvPr>
            <p:ph type="title"/>
          </p:nvPr>
        </p:nvSpPr>
        <p:spPr/>
        <p:txBody>
          <a:bodyPr>
            <a:normAutofit/>
          </a:bodyPr>
          <a:lstStyle/>
          <a:p>
            <a:pPr>
              <a:buFont typeface="+mj-lt"/>
              <a:buAutoNum type="arabicPeriod"/>
            </a:pPr>
            <a:r>
              <a:rPr lang="en-US" dirty="0"/>
              <a:t> Articulate concerns and convert to objectives</a:t>
            </a:r>
          </a:p>
        </p:txBody>
      </p:sp>
    </p:spTree>
    <p:extLst>
      <p:ext uri="{BB962C8B-B14F-4D97-AF65-F5344CB8AC3E}">
        <p14:creationId xmlns:p14="http://schemas.microsoft.com/office/powerpoint/2010/main" val="1053179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12D4E0-86E7-4494-95D9-A7A4119BB39A}"/>
              </a:ext>
            </a:extLst>
          </p:cNvPr>
          <p:cNvSpPr>
            <a:spLocks noGrp="1"/>
          </p:cNvSpPr>
          <p:nvPr>
            <p:ph type="title"/>
          </p:nvPr>
        </p:nvSpPr>
        <p:spPr/>
        <p:txBody>
          <a:bodyPr>
            <a:normAutofit/>
          </a:bodyPr>
          <a:lstStyle/>
          <a:p>
            <a:pPr>
              <a:buFont typeface="+mj-lt"/>
              <a:buAutoNum type="arabicPeriod"/>
            </a:pPr>
            <a:r>
              <a:rPr lang="en-US" dirty="0"/>
              <a:t> Articulate concerns and convert to objectives</a:t>
            </a:r>
          </a:p>
        </p:txBody>
      </p:sp>
      <p:graphicFrame>
        <p:nvGraphicFramePr>
          <p:cNvPr id="6" name="Table 5">
            <a:extLst>
              <a:ext uri="{FF2B5EF4-FFF2-40B4-BE49-F238E27FC236}">
                <a16:creationId xmlns:a16="http://schemas.microsoft.com/office/drawing/2014/main" id="{115F3F76-BAE9-4A6A-86EB-649769054ABB}"/>
              </a:ext>
            </a:extLst>
          </p:cNvPr>
          <p:cNvGraphicFramePr>
            <a:graphicFrameLocks noGrp="1"/>
          </p:cNvGraphicFramePr>
          <p:nvPr>
            <p:extLst>
              <p:ext uri="{D42A27DB-BD31-4B8C-83A1-F6EECF244321}">
                <p14:modId xmlns:p14="http://schemas.microsoft.com/office/powerpoint/2010/main" val="15624193"/>
              </p:ext>
            </p:extLst>
          </p:nvPr>
        </p:nvGraphicFramePr>
        <p:xfrm>
          <a:off x="1041779" y="1523999"/>
          <a:ext cx="10317709" cy="5113361"/>
        </p:xfrm>
        <a:graphic>
          <a:graphicData uri="http://schemas.openxmlformats.org/drawingml/2006/table">
            <a:tbl>
              <a:tblPr firstRow="1" firstCol="1" lastRow="1" lastCol="1" bandRow="1" bandCol="1">
                <a:tableStyleId>{2D5ABB26-0587-4C30-8999-92F81FD0307C}</a:tableStyleId>
              </a:tblPr>
              <a:tblGrid>
                <a:gridCol w="3673080">
                  <a:extLst>
                    <a:ext uri="{9D8B030D-6E8A-4147-A177-3AD203B41FA5}">
                      <a16:colId xmlns:a16="http://schemas.microsoft.com/office/drawing/2014/main" val="20000"/>
                    </a:ext>
                  </a:extLst>
                </a:gridCol>
                <a:gridCol w="2888969">
                  <a:extLst>
                    <a:ext uri="{9D8B030D-6E8A-4147-A177-3AD203B41FA5}">
                      <a16:colId xmlns:a16="http://schemas.microsoft.com/office/drawing/2014/main" val="20001"/>
                    </a:ext>
                  </a:extLst>
                </a:gridCol>
                <a:gridCol w="3755660">
                  <a:extLst>
                    <a:ext uri="{9D8B030D-6E8A-4147-A177-3AD203B41FA5}">
                      <a16:colId xmlns:a16="http://schemas.microsoft.com/office/drawing/2014/main" val="20002"/>
                    </a:ext>
                  </a:extLst>
                </a:gridCol>
              </a:tblGrid>
              <a:tr h="450431">
                <a:tc>
                  <a:txBody>
                    <a:bodyPr/>
                    <a:lstStyle/>
                    <a:p>
                      <a:pPr marL="64770" marR="0">
                        <a:lnSpc>
                          <a:spcPct val="115000"/>
                        </a:lnSpc>
                        <a:spcBef>
                          <a:spcPts val="270"/>
                        </a:spcBef>
                        <a:spcAft>
                          <a:spcPts val="0"/>
                        </a:spcAft>
                      </a:pPr>
                      <a:r>
                        <a:rPr lang="en-US" sz="1800" b="1" spc="-5" dirty="0">
                          <a:effectLst/>
                        </a:rPr>
                        <a:t>G</a:t>
                      </a:r>
                      <a:r>
                        <a:rPr lang="en-US" sz="1800" b="1" spc="5" dirty="0">
                          <a:effectLst/>
                        </a:rPr>
                        <a:t>o</a:t>
                      </a:r>
                      <a:r>
                        <a:rPr lang="en-US" sz="1800" b="1" spc="-5" dirty="0">
                          <a:effectLst/>
                        </a:rPr>
                        <a:t>a</a:t>
                      </a:r>
                      <a:r>
                        <a:rPr lang="en-US" sz="1800" b="1" dirty="0">
                          <a:effectLst/>
                        </a:rPr>
                        <a:t>l</a:t>
                      </a:r>
                      <a:r>
                        <a:rPr lang="en-US" sz="1800" b="1" spc="5" dirty="0">
                          <a:effectLst/>
                        </a:rPr>
                        <a:t> </a:t>
                      </a:r>
                      <a:r>
                        <a:rPr lang="en-US" sz="1800" b="1" spc="-5" dirty="0">
                          <a:effectLst/>
                        </a:rPr>
                        <a:t>o</a:t>
                      </a:r>
                      <a:r>
                        <a:rPr lang="en-US" sz="1800" b="1" dirty="0">
                          <a:effectLst/>
                        </a:rPr>
                        <a:t>r</a:t>
                      </a:r>
                      <a:r>
                        <a:rPr lang="en-US" sz="1800" b="1" spc="5" dirty="0">
                          <a:effectLst/>
                        </a:rPr>
                        <a:t> </a:t>
                      </a:r>
                      <a:r>
                        <a:rPr lang="en-US" sz="1800" b="1" dirty="0">
                          <a:effectLst/>
                        </a:rPr>
                        <a:t>C</a:t>
                      </a:r>
                      <a:r>
                        <a:rPr lang="en-US" sz="1800" b="1" spc="-5" dirty="0">
                          <a:effectLst/>
                        </a:rPr>
                        <a:t>o</a:t>
                      </a:r>
                      <a:r>
                        <a:rPr lang="en-US" sz="1800" b="1" dirty="0">
                          <a:effectLst/>
                        </a:rPr>
                        <a:t>nc</a:t>
                      </a:r>
                      <a:r>
                        <a:rPr lang="en-US" sz="1800" b="1" spc="-10" dirty="0">
                          <a:effectLst/>
                        </a:rPr>
                        <a:t>e</a:t>
                      </a:r>
                      <a:r>
                        <a:rPr lang="en-US" sz="1800" b="1" spc="5" dirty="0">
                          <a:effectLst/>
                        </a:rPr>
                        <a:t>r</a:t>
                      </a:r>
                      <a:r>
                        <a:rPr lang="en-US" sz="1800" b="1" dirty="0">
                          <a:effectLst/>
                        </a:rPr>
                        <a:t>n</a:t>
                      </a:r>
                      <a:endParaRPr lang="en-US" sz="1800" dirty="0">
                        <a:effectLst/>
                        <a:latin typeface="+mn-lt"/>
                        <a:ea typeface="Calibri"/>
                        <a:cs typeface="Times New Roman"/>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4770" marR="0">
                        <a:lnSpc>
                          <a:spcPct val="115000"/>
                        </a:lnSpc>
                        <a:spcBef>
                          <a:spcPts val="270"/>
                        </a:spcBef>
                        <a:spcAft>
                          <a:spcPts val="0"/>
                        </a:spcAft>
                      </a:pPr>
                      <a:r>
                        <a:rPr lang="en-US" sz="1800" b="1" spc="-5" dirty="0">
                          <a:effectLst/>
                        </a:rPr>
                        <a:t>Hope to Achieve</a:t>
                      </a:r>
                      <a:endParaRPr lang="en-US" sz="1800" dirty="0">
                        <a:effectLst/>
                        <a:latin typeface="+mn-lt"/>
                        <a:ea typeface="Calibri"/>
                        <a:cs typeface="Times New Roman"/>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4770" marR="0">
                        <a:lnSpc>
                          <a:spcPct val="115000"/>
                        </a:lnSpc>
                        <a:spcBef>
                          <a:spcPts val="270"/>
                        </a:spcBef>
                        <a:spcAft>
                          <a:spcPts val="0"/>
                        </a:spcAft>
                      </a:pPr>
                      <a:r>
                        <a:rPr lang="en-US" sz="1800" b="1" spc="-5" dirty="0">
                          <a:effectLst/>
                        </a:rPr>
                        <a:t>P</a:t>
                      </a:r>
                      <a:r>
                        <a:rPr lang="en-US" sz="1800" b="1" spc="5" dirty="0">
                          <a:effectLst/>
                        </a:rPr>
                        <a:t>ot</a:t>
                      </a:r>
                      <a:r>
                        <a:rPr lang="en-US" sz="1800" b="1" dirty="0">
                          <a:effectLst/>
                        </a:rPr>
                        <a:t>e</a:t>
                      </a:r>
                      <a:r>
                        <a:rPr lang="en-US" sz="1800" b="1" spc="-15" dirty="0">
                          <a:effectLst/>
                        </a:rPr>
                        <a:t>n</a:t>
                      </a:r>
                      <a:r>
                        <a:rPr lang="en-US" sz="1800" b="1" spc="5" dirty="0">
                          <a:effectLst/>
                        </a:rPr>
                        <a:t>t</a:t>
                      </a:r>
                      <a:r>
                        <a:rPr lang="en-US" sz="1800" b="1" spc="-5" dirty="0">
                          <a:effectLst/>
                        </a:rPr>
                        <a:t>ia</a:t>
                      </a:r>
                      <a:r>
                        <a:rPr lang="en-US" sz="1800" b="1" dirty="0">
                          <a:effectLst/>
                        </a:rPr>
                        <a:t>l</a:t>
                      </a:r>
                      <a:r>
                        <a:rPr lang="en-US" sz="1800" b="1" spc="5" dirty="0">
                          <a:effectLst/>
                        </a:rPr>
                        <a:t> </a:t>
                      </a:r>
                      <a:r>
                        <a:rPr lang="en-US" sz="1800" b="1" spc="-5" dirty="0">
                          <a:effectLst/>
                        </a:rPr>
                        <a:t>Ob</a:t>
                      </a:r>
                      <a:r>
                        <a:rPr lang="en-US" sz="1800" b="1" spc="5" dirty="0">
                          <a:effectLst/>
                        </a:rPr>
                        <a:t>j</a:t>
                      </a:r>
                      <a:r>
                        <a:rPr lang="en-US" sz="1800" b="1" dirty="0">
                          <a:effectLst/>
                        </a:rPr>
                        <a:t>e</a:t>
                      </a:r>
                      <a:r>
                        <a:rPr lang="en-US" sz="1800" b="1" spc="-10" dirty="0">
                          <a:effectLst/>
                        </a:rPr>
                        <a:t>c</a:t>
                      </a:r>
                      <a:r>
                        <a:rPr lang="en-US" sz="1800" b="1" spc="5" dirty="0">
                          <a:effectLst/>
                        </a:rPr>
                        <a:t>ti</a:t>
                      </a:r>
                      <a:r>
                        <a:rPr lang="en-US" sz="1800" b="1" spc="-10" dirty="0">
                          <a:effectLst/>
                        </a:rPr>
                        <a:t>v</a:t>
                      </a:r>
                      <a:r>
                        <a:rPr lang="en-US" sz="1800" b="1" dirty="0">
                          <a:effectLst/>
                        </a:rPr>
                        <a:t>e</a:t>
                      </a:r>
                      <a:endParaRPr lang="en-US" sz="1800" dirty="0">
                        <a:effectLst/>
                        <a:latin typeface="+mn-lt"/>
                        <a:ea typeface="Calibri"/>
                        <a:cs typeface="Times New Roman"/>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844811">
                <a:tc>
                  <a:txBody>
                    <a:bodyPr/>
                    <a:lstStyle/>
                    <a:p>
                      <a:pPr marL="0" marR="0">
                        <a:lnSpc>
                          <a:spcPts val="700"/>
                        </a:lnSpc>
                        <a:spcBef>
                          <a:spcPts val="10"/>
                        </a:spcBef>
                        <a:spcAft>
                          <a:spcPts val="0"/>
                        </a:spcAft>
                      </a:pPr>
                      <a:r>
                        <a:rPr lang="en-US" sz="1800" dirty="0">
                          <a:effectLst/>
                        </a:rPr>
                        <a:t> </a:t>
                      </a:r>
                    </a:p>
                    <a:p>
                      <a:pPr marL="64770" marR="0">
                        <a:lnSpc>
                          <a:spcPct val="115000"/>
                        </a:lnSpc>
                        <a:spcBef>
                          <a:spcPts val="0"/>
                        </a:spcBef>
                        <a:spcAft>
                          <a:spcPts val="0"/>
                        </a:spcAft>
                      </a:pPr>
                      <a:r>
                        <a:rPr lang="en-US" sz="1800" spc="-15" dirty="0">
                          <a:effectLst/>
                        </a:rPr>
                        <a:t>I</a:t>
                      </a:r>
                      <a:r>
                        <a:rPr lang="en-US" sz="1800" dirty="0">
                          <a:effectLst/>
                        </a:rPr>
                        <a:t>t</a:t>
                      </a:r>
                      <a:r>
                        <a:rPr lang="en-US" sz="1800" spc="-5" dirty="0">
                          <a:effectLst/>
                        </a:rPr>
                        <a:t>’</a:t>
                      </a:r>
                      <a:r>
                        <a:rPr lang="en-US" sz="1800" dirty="0">
                          <a:effectLst/>
                        </a:rPr>
                        <a:t>s </a:t>
                      </a:r>
                      <a:r>
                        <a:rPr lang="en-US" sz="1800" spc="10" dirty="0">
                          <a:effectLst/>
                        </a:rPr>
                        <a:t>h</a:t>
                      </a:r>
                      <a:r>
                        <a:rPr lang="en-US" sz="1800" spc="-5" dirty="0">
                          <a:effectLst/>
                        </a:rPr>
                        <a:t>ar</a:t>
                      </a:r>
                      <a:r>
                        <a:rPr lang="en-US" sz="1800" dirty="0">
                          <a:effectLst/>
                        </a:rPr>
                        <a:t>d to </a:t>
                      </a:r>
                      <a:r>
                        <a:rPr lang="en-US" sz="1800" spc="5" dirty="0">
                          <a:effectLst/>
                        </a:rPr>
                        <a:t>c</a:t>
                      </a:r>
                      <a:r>
                        <a:rPr lang="en-US" sz="1800" spc="-5" dirty="0">
                          <a:effectLst/>
                        </a:rPr>
                        <a:t>a</a:t>
                      </a:r>
                      <a:r>
                        <a:rPr lang="en-US" sz="1800" dirty="0">
                          <a:effectLst/>
                        </a:rPr>
                        <a:t>t</a:t>
                      </a:r>
                      <a:r>
                        <a:rPr lang="en-US" sz="1800" spc="-5" dirty="0">
                          <a:effectLst/>
                        </a:rPr>
                        <a:t>c</a:t>
                      </a:r>
                      <a:r>
                        <a:rPr lang="en-US" sz="1800" dirty="0">
                          <a:effectLst/>
                        </a:rPr>
                        <a:t>h trout </a:t>
                      </a:r>
                      <a:r>
                        <a:rPr lang="en-US" sz="1800" spc="-5" dirty="0">
                          <a:effectLst/>
                        </a:rPr>
                        <a:t>a</a:t>
                      </a:r>
                      <a:r>
                        <a:rPr lang="en-US" sz="1800" spc="10" dirty="0">
                          <a:effectLst/>
                        </a:rPr>
                        <a:t>n</a:t>
                      </a:r>
                      <a:r>
                        <a:rPr lang="en-US" sz="1800" dirty="0">
                          <a:effectLst/>
                        </a:rPr>
                        <a:t>y</a:t>
                      </a:r>
                      <a:r>
                        <a:rPr lang="en-US" sz="1800" spc="-25" dirty="0">
                          <a:effectLst/>
                        </a:rPr>
                        <a:t> </a:t>
                      </a:r>
                      <a:r>
                        <a:rPr lang="en-US" sz="1800" dirty="0">
                          <a:effectLst/>
                        </a:rPr>
                        <a:t>mo</a:t>
                      </a:r>
                      <a:r>
                        <a:rPr lang="en-US" sz="1800" spc="10" dirty="0">
                          <a:effectLst/>
                        </a:rPr>
                        <a:t>r</a:t>
                      </a:r>
                      <a:r>
                        <a:rPr lang="en-US" sz="1800" dirty="0">
                          <a:effectLst/>
                        </a:rPr>
                        <a:t>e</a:t>
                      </a:r>
                      <a:endParaRPr lang="en-US" sz="1800" dirty="0">
                        <a:effectLst/>
                        <a:latin typeface="+mn-lt"/>
                        <a:ea typeface="Calibri"/>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700"/>
                        </a:lnSpc>
                        <a:spcBef>
                          <a:spcPts val="10"/>
                        </a:spcBef>
                        <a:spcAft>
                          <a:spcPts val="0"/>
                        </a:spcAft>
                      </a:pPr>
                      <a:r>
                        <a:rPr lang="en-US" sz="1800" dirty="0">
                          <a:effectLst/>
                        </a:rPr>
                        <a:t> </a:t>
                      </a:r>
                    </a:p>
                    <a:p>
                      <a:pPr marL="64770" marR="0">
                        <a:lnSpc>
                          <a:spcPct val="115000"/>
                        </a:lnSpc>
                        <a:spcBef>
                          <a:spcPts val="0"/>
                        </a:spcBef>
                        <a:spcAft>
                          <a:spcPts val="0"/>
                        </a:spcAft>
                      </a:pPr>
                      <a:r>
                        <a:rPr lang="en-US" sz="1800" spc="-15" dirty="0">
                          <a:effectLst/>
                        </a:rPr>
                        <a:t>Improve fishing</a:t>
                      </a:r>
                      <a:endParaRPr lang="en-US" sz="1800" dirty="0">
                        <a:effectLst/>
                        <a:latin typeface="+mn-lt"/>
                        <a:ea typeface="Calibri"/>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700"/>
                        </a:lnSpc>
                        <a:spcBef>
                          <a:spcPts val="10"/>
                        </a:spcBef>
                        <a:spcAft>
                          <a:spcPts val="0"/>
                        </a:spcAft>
                      </a:pPr>
                      <a:r>
                        <a:rPr lang="en-US" sz="1800" dirty="0">
                          <a:effectLst/>
                        </a:rPr>
                        <a:t> </a:t>
                      </a:r>
                    </a:p>
                    <a:p>
                      <a:pPr marL="64770" marR="0">
                        <a:lnSpc>
                          <a:spcPct val="115000"/>
                        </a:lnSpc>
                        <a:spcBef>
                          <a:spcPts val="0"/>
                        </a:spcBef>
                        <a:spcAft>
                          <a:spcPts val="0"/>
                        </a:spcAft>
                      </a:pPr>
                      <a:r>
                        <a:rPr lang="en-US" sz="1800" dirty="0">
                          <a:effectLst/>
                        </a:rPr>
                        <a:t>M</a:t>
                      </a:r>
                      <a:r>
                        <a:rPr lang="en-US" sz="1800" spc="-5" dirty="0">
                          <a:effectLst/>
                        </a:rPr>
                        <a:t>a</a:t>
                      </a:r>
                      <a:r>
                        <a:rPr lang="en-US" sz="1800" spc="10" dirty="0">
                          <a:effectLst/>
                        </a:rPr>
                        <a:t>x</a:t>
                      </a:r>
                      <a:r>
                        <a:rPr lang="en-US" sz="1800" dirty="0">
                          <a:effectLst/>
                        </a:rPr>
                        <a:t>im</a:t>
                      </a:r>
                      <a:r>
                        <a:rPr lang="en-US" sz="1800" spc="-10" dirty="0">
                          <a:effectLst/>
                        </a:rPr>
                        <a:t>i</a:t>
                      </a:r>
                      <a:r>
                        <a:rPr lang="en-US" sz="1800" spc="5" dirty="0">
                          <a:effectLst/>
                        </a:rPr>
                        <a:t>z</a:t>
                      </a:r>
                      <a:r>
                        <a:rPr lang="en-US" sz="1800" dirty="0">
                          <a:effectLst/>
                        </a:rPr>
                        <a:t>e</a:t>
                      </a:r>
                      <a:r>
                        <a:rPr lang="en-US" sz="1800" spc="-5" dirty="0">
                          <a:effectLst/>
                        </a:rPr>
                        <a:t> recr</a:t>
                      </a:r>
                      <a:r>
                        <a:rPr lang="en-US" sz="1800" spc="5" dirty="0">
                          <a:effectLst/>
                        </a:rPr>
                        <a:t>e</a:t>
                      </a:r>
                      <a:r>
                        <a:rPr lang="en-US" sz="1800" spc="-5" dirty="0">
                          <a:effectLst/>
                        </a:rPr>
                        <a:t>a</a:t>
                      </a:r>
                      <a:r>
                        <a:rPr lang="en-US" sz="1800" dirty="0">
                          <a:effectLst/>
                        </a:rPr>
                        <a:t>tion</a:t>
                      </a:r>
                      <a:r>
                        <a:rPr lang="en-US" sz="1800" spc="-5" dirty="0">
                          <a:effectLst/>
                        </a:rPr>
                        <a:t>a</a:t>
                      </a:r>
                      <a:r>
                        <a:rPr lang="en-US" sz="1800" dirty="0">
                          <a:effectLst/>
                        </a:rPr>
                        <a:t>l </a:t>
                      </a:r>
                      <a:r>
                        <a:rPr lang="en-US" sz="1800" spc="-5" dirty="0">
                          <a:effectLst/>
                        </a:rPr>
                        <a:t>f</a:t>
                      </a:r>
                      <a:r>
                        <a:rPr lang="en-US" sz="1800" dirty="0">
                          <a:effectLst/>
                        </a:rPr>
                        <a:t>ishing</a:t>
                      </a:r>
                      <a:r>
                        <a:rPr lang="en-US" sz="1800" spc="-10" dirty="0">
                          <a:effectLst/>
                        </a:rPr>
                        <a:t> </a:t>
                      </a:r>
                      <a:r>
                        <a:rPr lang="en-US" sz="1800" dirty="0">
                          <a:effectLst/>
                        </a:rPr>
                        <a:t>su</a:t>
                      </a:r>
                      <a:r>
                        <a:rPr lang="en-US" sz="1800" spc="-5" dirty="0">
                          <a:effectLst/>
                        </a:rPr>
                        <a:t>c</a:t>
                      </a:r>
                      <a:r>
                        <a:rPr lang="en-US" sz="1800" spc="5" dirty="0">
                          <a:effectLst/>
                        </a:rPr>
                        <a:t>c</a:t>
                      </a:r>
                      <a:r>
                        <a:rPr lang="en-US" sz="1800" spc="-5" dirty="0">
                          <a:effectLst/>
                        </a:rPr>
                        <a:t>e</a:t>
                      </a:r>
                      <a:r>
                        <a:rPr lang="en-US" sz="1800" dirty="0">
                          <a:effectLst/>
                        </a:rPr>
                        <a:t>ss</a:t>
                      </a:r>
                      <a:endParaRPr lang="en-US" sz="1800" dirty="0">
                        <a:effectLst/>
                        <a:latin typeface="+mn-lt"/>
                        <a:ea typeface="Calibri"/>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817705">
                <a:tc>
                  <a:txBody>
                    <a:bodyPr/>
                    <a:lstStyle/>
                    <a:p>
                      <a:pPr marL="0" marR="0">
                        <a:lnSpc>
                          <a:spcPts val="650"/>
                        </a:lnSpc>
                        <a:spcBef>
                          <a:spcPts val="50"/>
                        </a:spcBef>
                        <a:spcAft>
                          <a:spcPts val="0"/>
                        </a:spcAft>
                      </a:pPr>
                      <a:r>
                        <a:rPr lang="en-US" sz="1800" dirty="0">
                          <a:effectLst/>
                        </a:rPr>
                        <a:t> </a:t>
                      </a:r>
                    </a:p>
                    <a:p>
                      <a:pPr marL="64770" marR="0">
                        <a:lnSpc>
                          <a:spcPct val="115000"/>
                        </a:lnSpc>
                        <a:spcBef>
                          <a:spcPts val="0"/>
                        </a:spcBef>
                        <a:spcAft>
                          <a:spcPts val="0"/>
                        </a:spcAft>
                      </a:pPr>
                      <a:r>
                        <a:rPr lang="en-US" sz="1800" dirty="0">
                          <a:effectLst/>
                        </a:rPr>
                        <a:t>M</a:t>
                      </a:r>
                      <a:r>
                        <a:rPr lang="en-US" sz="1800" spc="-5" dirty="0">
                          <a:effectLst/>
                        </a:rPr>
                        <a:t>a</a:t>
                      </a:r>
                      <a:r>
                        <a:rPr lang="en-US" sz="1800" spc="10" dirty="0">
                          <a:effectLst/>
                        </a:rPr>
                        <a:t>n</a:t>
                      </a:r>
                      <a:r>
                        <a:rPr lang="en-US" sz="1800" dirty="0">
                          <a:effectLst/>
                        </a:rPr>
                        <a:t>y</a:t>
                      </a:r>
                      <a:r>
                        <a:rPr lang="en-US" sz="1800" spc="-25" dirty="0">
                          <a:effectLst/>
                        </a:rPr>
                        <a:t> </a:t>
                      </a:r>
                      <a:r>
                        <a:rPr lang="en-US" sz="1800" dirty="0">
                          <a:effectLst/>
                        </a:rPr>
                        <a:t>loons die</a:t>
                      </a:r>
                      <a:r>
                        <a:rPr lang="en-US" sz="1800" spc="-5" dirty="0">
                          <a:effectLst/>
                        </a:rPr>
                        <a:t> </a:t>
                      </a:r>
                      <a:r>
                        <a:rPr lang="en-US" sz="1800" dirty="0">
                          <a:effectLst/>
                        </a:rPr>
                        <a:t>i</a:t>
                      </a:r>
                      <a:r>
                        <a:rPr lang="en-US" sz="1800" spc="10" dirty="0">
                          <a:effectLst/>
                        </a:rPr>
                        <a:t>n</a:t>
                      </a:r>
                      <a:r>
                        <a:rPr lang="en-US" sz="1800" spc="-10" dirty="0">
                          <a:effectLst/>
                        </a:rPr>
                        <a:t>g</a:t>
                      </a:r>
                      <a:r>
                        <a:rPr lang="en-US" sz="1800" spc="-5" dirty="0">
                          <a:effectLst/>
                        </a:rPr>
                        <a:t>e</a:t>
                      </a:r>
                      <a:r>
                        <a:rPr lang="en-US" sz="1800" dirty="0">
                          <a:effectLst/>
                        </a:rPr>
                        <a:t>sti</a:t>
                      </a:r>
                      <a:r>
                        <a:rPr lang="en-US" sz="1800" spc="10" dirty="0">
                          <a:effectLst/>
                        </a:rPr>
                        <a:t>n</a:t>
                      </a:r>
                      <a:r>
                        <a:rPr lang="en-US" sz="1800" dirty="0">
                          <a:effectLst/>
                        </a:rPr>
                        <a:t>g l</a:t>
                      </a:r>
                      <a:r>
                        <a:rPr lang="en-US" sz="1800" spc="-5" dirty="0">
                          <a:effectLst/>
                        </a:rPr>
                        <a:t>ea</a:t>
                      </a:r>
                      <a:r>
                        <a:rPr lang="en-US" sz="1800" dirty="0">
                          <a:effectLst/>
                        </a:rPr>
                        <a:t>d t</a:t>
                      </a:r>
                      <a:r>
                        <a:rPr lang="en-US" sz="1800" spc="-5" dirty="0">
                          <a:effectLst/>
                        </a:rPr>
                        <a:t>ac</a:t>
                      </a:r>
                      <a:r>
                        <a:rPr lang="en-US" sz="1800" dirty="0">
                          <a:effectLst/>
                        </a:rPr>
                        <a:t>kle</a:t>
                      </a:r>
                      <a:endParaRPr lang="en-US" sz="1800" dirty="0">
                        <a:effectLst/>
                        <a:latin typeface="+mn-lt"/>
                        <a:ea typeface="Calibri"/>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650"/>
                        </a:lnSpc>
                        <a:spcBef>
                          <a:spcPts val="50"/>
                        </a:spcBef>
                        <a:spcAft>
                          <a:spcPts val="0"/>
                        </a:spcAft>
                      </a:pPr>
                      <a:r>
                        <a:rPr lang="en-US" sz="1800" dirty="0">
                          <a:effectLst/>
                        </a:rPr>
                        <a:t> </a:t>
                      </a:r>
                    </a:p>
                    <a:p>
                      <a:pPr marL="64770" marR="0">
                        <a:lnSpc>
                          <a:spcPct val="115000"/>
                        </a:lnSpc>
                        <a:spcBef>
                          <a:spcPts val="0"/>
                        </a:spcBef>
                        <a:spcAft>
                          <a:spcPts val="0"/>
                        </a:spcAft>
                      </a:pPr>
                      <a:r>
                        <a:rPr lang="en-US" sz="1800" dirty="0">
                          <a:effectLst/>
                        </a:rPr>
                        <a:t>Reduce loon mortality and increase loon populations</a:t>
                      </a:r>
                      <a:endParaRPr lang="en-US" sz="1800" dirty="0">
                        <a:effectLst/>
                        <a:latin typeface="+mn-lt"/>
                        <a:ea typeface="Calibri"/>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650"/>
                        </a:lnSpc>
                        <a:spcBef>
                          <a:spcPts val="50"/>
                        </a:spcBef>
                        <a:spcAft>
                          <a:spcPts val="0"/>
                        </a:spcAft>
                      </a:pPr>
                      <a:r>
                        <a:rPr lang="en-US" sz="1800" dirty="0">
                          <a:effectLst/>
                        </a:rPr>
                        <a:t> </a:t>
                      </a:r>
                    </a:p>
                    <a:p>
                      <a:pPr marL="64770" marR="0">
                        <a:lnSpc>
                          <a:spcPct val="115000"/>
                        </a:lnSpc>
                        <a:spcBef>
                          <a:spcPts val="0"/>
                        </a:spcBef>
                        <a:spcAft>
                          <a:spcPts val="0"/>
                        </a:spcAft>
                      </a:pPr>
                      <a:r>
                        <a:rPr lang="en-US" sz="1800" dirty="0">
                          <a:effectLst/>
                        </a:rPr>
                        <a:t>M</a:t>
                      </a:r>
                      <a:r>
                        <a:rPr lang="en-US" sz="1800" spc="-5" dirty="0">
                          <a:effectLst/>
                        </a:rPr>
                        <a:t>a</a:t>
                      </a:r>
                      <a:r>
                        <a:rPr lang="en-US" sz="1800" spc="10" dirty="0">
                          <a:effectLst/>
                        </a:rPr>
                        <a:t>x</a:t>
                      </a:r>
                      <a:r>
                        <a:rPr lang="en-US" sz="1800" dirty="0">
                          <a:effectLst/>
                        </a:rPr>
                        <a:t>im</a:t>
                      </a:r>
                      <a:r>
                        <a:rPr lang="en-US" sz="1800" spc="-10" dirty="0">
                          <a:effectLst/>
                        </a:rPr>
                        <a:t>i</a:t>
                      </a:r>
                      <a:r>
                        <a:rPr lang="en-US" sz="1800" spc="5" dirty="0">
                          <a:effectLst/>
                        </a:rPr>
                        <a:t>z</a:t>
                      </a:r>
                      <a:r>
                        <a:rPr lang="en-US" sz="1800" dirty="0">
                          <a:effectLst/>
                        </a:rPr>
                        <a:t>e</a:t>
                      </a:r>
                      <a:r>
                        <a:rPr lang="en-US" sz="1800" spc="-5" dirty="0">
                          <a:effectLst/>
                        </a:rPr>
                        <a:t> </a:t>
                      </a:r>
                      <a:r>
                        <a:rPr lang="en-US" sz="1800" dirty="0">
                          <a:effectLst/>
                        </a:rPr>
                        <a:t>p</a:t>
                      </a:r>
                      <a:r>
                        <a:rPr lang="en-US" sz="1800" spc="-5" dirty="0">
                          <a:effectLst/>
                        </a:rPr>
                        <a:t>er</a:t>
                      </a:r>
                      <a:r>
                        <a:rPr lang="en-US" sz="1800" dirty="0">
                          <a:effectLst/>
                        </a:rPr>
                        <a:t>sist</a:t>
                      </a:r>
                      <a:r>
                        <a:rPr lang="en-US" sz="1800" spc="-5" dirty="0">
                          <a:effectLst/>
                        </a:rPr>
                        <a:t>e</a:t>
                      </a:r>
                      <a:r>
                        <a:rPr lang="en-US" sz="1800" dirty="0">
                          <a:effectLst/>
                        </a:rPr>
                        <a:t>n</a:t>
                      </a:r>
                      <a:r>
                        <a:rPr lang="en-US" sz="1800" spc="-5" dirty="0">
                          <a:effectLst/>
                        </a:rPr>
                        <a:t>c</a:t>
                      </a:r>
                      <a:r>
                        <a:rPr lang="en-US" sz="1800" dirty="0">
                          <a:effectLst/>
                        </a:rPr>
                        <a:t>e</a:t>
                      </a:r>
                      <a:r>
                        <a:rPr lang="en-US" sz="1800" spc="-5" dirty="0">
                          <a:effectLst/>
                        </a:rPr>
                        <a:t> </a:t>
                      </a:r>
                      <a:r>
                        <a:rPr lang="en-US" sz="1800" dirty="0">
                          <a:effectLst/>
                        </a:rPr>
                        <a:t>of</a:t>
                      </a:r>
                      <a:r>
                        <a:rPr lang="en-US" sz="1800" spc="10" dirty="0">
                          <a:effectLst/>
                        </a:rPr>
                        <a:t> </a:t>
                      </a:r>
                      <a:r>
                        <a:rPr lang="en-US" sz="1800" dirty="0">
                          <a:effectLst/>
                        </a:rPr>
                        <a:t>loon popul</a:t>
                      </a:r>
                      <a:r>
                        <a:rPr lang="en-US" sz="1800" spc="-5" dirty="0">
                          <a:effectLst/>
                        </a:rPr>
                        <a:t>a</a:t>
                      </a:r>
                      <a:r>
                        <a:rPr lang="en-US" sz="1800" dirty="0">
                          <a:effectLst/>
                        </a:rPr>
                        <a:t>tions</a:t>
                      </a:r>
                      <a:endParaRPr lang="en-US" sz="1800" dirty="0">
                        <a:effectLst/>
                        <a:latin typeface="+mn-lt"/>
                        <a:ea typeface="Calibri"/>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155223">
                <a:tc>
                  <a:txBody>
                    <a:bodyPr/>
                    <a:lstStyle/>
                    <a:p>
                      <a:pPr marL="0" marR="0">
                        <a:lnSpc>
                          <a:spcPts val="650"/>
                        </a:lnSpc>
                        <a:spcBef>
                          <a:spcPts val="50"/>
                        </a:spcBef>
                        <a:spcAft>
                          <a:spcPts val="0"/>
                        </a:spcAft>
                      </a:pPr>
                      <a:r>
                        <a:rPr lang="en-US" sz="1800" dirty="0">
                          <a:effectLst/>
                        </a:rPr>
                        <a:t> </a:t>
                      </a:r>
                    </a:p>
                    <a:p>
                      <a:pPr marL="64770" marR="0">
                        <a:lnSpc>
                          <a:spcPct val="115000"/>
                        </a:lnSpc>
                        <a:spcBef>
                          <a:spcPts val="0"/>
                        </a:spcBef>
                        <a:spcAft>
                          <a:spcPts val="0"/>
                        </a:spcAft>
                      </a:pPr>
                      <a:r>
                        <a:rPr lang="en-US" sz="1800" spc="-10" dirty="0">
                          <a:effectLst/>
                        </a:rPr>
                        <a:t>Boats can carry</a:t>
                      </a:r>
                      <a:r>
                        <a:rPr lang="en-US" sz="1800" dirty="0">
                          <a:effectLst/>
                        </a:rPr>
                        <a:t> and spread inv</a:t>
                      </a:r>
                      <a:r>
                        <a:rPr lang="en-US" sz="1800" spc="5" dirty="0">
                          <a:effectLst/>
                        </a:rPr>
                        <a:t>a</a:t>
                      </a:r>
                      <a:r>
                        <a:rPr lang="en-US" sz="1800" dirty="0">
                          <a:effectLst/>
                        </a:rPr>
                        <a:t>sive</a:t>
                      </a:r>
                      <a:r>
                        <a:rPr lang="en-US" sz="1800" spc="-5" dirty="0">
                          <a:effectLst/>
                        </a:rPr>
                        <a:t> </a:t>
                      </a:r>
                      <a:r>
                        <a:rPr lang="en-US" sz="1800" dirty="0">
                          <a:effectLst/>
                        </a:rPr>
                        <a:t>mussels</a:t>
                      </a:r>
                      <a:endParaRPr lang="en-US" sz="1800" dirty="0">
                        <a:effectLst/>
                        <a:latin typeface="+mn-lt"/>
                        <a:ea typeface="Calibri"/>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650"/>
                        </a:lnSpc>
                        <a:spcBef>
                          <a:spcPts val="50"/>
                        </a:spcBef>
                        <a:spcAft>
                          <a:spcPts val="0"/>
                        </a:spcAft>
                      </a:pPr>
                      <a:r>
                        <a:rPr lang="en-US" sz="1800" dirty="0">
                          <a:effectLst/>
                        </a:rPr>
                        <a:t> </a:t>
                      </a:r>
                    </a:p>
                    <a:p>
                      <a:pPr marL="64770" marR="0">
                        <a:lnSpc>
                          <a:spcPct val="115000"/>
                        </a:lnSpc>
                        <a:spcBef>
                          <a:spcPts val="0"/>
                        </a:spcBef>
                        <a:spcAft>
                          <a:spcPts val="0"/>
                        </a:spcAft>
                      </a:pPr>
                      <a:r>
                        <a:rPr lang="en-US" sz="1800" spc="-10" dirty="0">
                          <a:effectLst/>
                        </a:rPr>
                        <a:t>Avoid release of invasive mussels and protect native species</a:t>
                      </a:r>
                      <a:endParaRPr lang="en-US" sz="1800" dirty="0">
                        <a:effectLst/>
                        <a:latin typeface="+mn-lt"/>
                        <a:ea typeface="Calibri"/>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4770" marR="441325">
                        <a:lnSpc>
                          <a:spcPct val="115000"/>
                        </a:lnSpc>
                        <a:spcBef>
                          <a:spcPts val="15"/>
                        </a:spcBef>
                        <a:spcAft>
                          <a:spcPts val="0"/>
                        </a:spcAft>
                      </a:pPr>
                      <a:r>
                        <a:rPr lang="en-US" sz="1800" dirty="0">
                          <a:effectLst/>
                        </a:rPr>
                        <a:t>M</a:t>
                      </a:r>
                      <a:r>
                        <a:rPr lang="en-US" sz="1800" spc="-5" dirty="0">
                          <a:effectLst/>
                        </a:rPr>
                        <a:t>a</a:t>
                      </a:r>
                      <a:r>
                        <a:rPr lang="en-US" sz="1800" dirty="0">
                          <a:effectLst/>
                        </a:rPr>
                        <a:t>int</a:t>
                      </a:r>
                      <a:r>
                        <a:rPr lang="en-US" sz="1800" spc="-5" dirty="0">
                          <a:effectLst/>
                        </a:rPr>
                        <a:t>a</a:t>
                      </a:r>
                      <a:r>
                        <a:rPr lang="en-US" sz="1800" dirty="0">
                          <a:effectLst/>
                        </a:rPr>
                        <a:t>in n</a:t>
                      </a:r>
                      <a:r>
                        <a:rPr lang="en-US" sz="1800" spc="-5" dirty="0">
                          <a:effectLst/>
                        </a:rPr>
                        <a:t>a</a:t>
                      </a:r>
                      <a:r>
                        <a:rPr lang="en-US" sz="1800" dirty="0">
                          <a:effectLst/>
                        </a:rPr>
                        <a:t>tive</a:t>
                      </a:r>
                      <a:r>
                        <a:rPr lang="en-US" sz="1800" spc="-5" dirty="0">
                          <a:effectLst/>
                        </a:rPr>
                        <a:t> </a:t>
                      </a:r>
                      <a:r>
                        <a:rPr lang="en-US" sz="1800" dirty="0">
                          <a:effectLst/>
                        </a:rPr>
                        <a:t>inv</a:t>
                      </a:r>
                      <a:r>
                        <a:rPr lang="en-US" sz="1800" spc="-5" dirty="0">
                          <a:effectLst/>
                        </a:rPr>
                        <a:t>er</a:t>
                      </a:r>
                      <a:r>
                        <a:rPr lang="en-US" sz="1800" dirty="0">
                          <a:effectLst/>
                        </a:rPr>
                        <a:t>t</a:t>
                      </a:r>
                      <a:r>
                        <a:rPr lang="en-US" sz="1800" spc="-5" dirty="0">
                          <a:effectLst/>
                        </a:rPr>
                        <a:t>e</a:t>
                      </a:r>
                      <a:r>
                        <a:rPr lang="en-US" sz="1800" dirty="0">
                          <a:effectLst/>
                        </a:rPr>
                        <a:t>b</a:t>
                      </a:r>
                      <a:r>
                        <a:rPr lang="en-US" sz="1800" spc="10" dirty="0">
                          <a:effectLst/>
                        </a:rPr>
                        <a:t>r</a:t>
                      </a:r>
                      <a:r>
                        <a:rPr lang="en-US" sz="1800" spc="-5" dirty="0">
                          <a:effectLst/>
                        </a:rPr>
                        <a:t>a</a:t>
                      </a:r>
                      <a:r>
                        <a:rPr lang="en-US" sz="1800" dirty="0">
                          <a:effectLst/>
                        </a:rPr>
                        <a:t>te</a:t>
                      </a:r>
                      <a:r>
                        <a:rPr lang="en-US" sz="1800" spc="-5" dirty="0">
                          <a:effectLst/>
                        </a:rPr>
                        <a:t> a</a:t>
                      </a:r>
                      <a:r>
                        <a:rPr lang="en-US" sz="1800" dirty="0">
                          <a:effectLst/>
                        </a:rPr>
                        <a:t>nd </a:t>
                      </a:r>
                      <a:r>
                        <a:rPr lang="en-US" sz="1800" spc="-5" dirty="0">
                          <a:effectLst/>
                        </a:rPr>
                        <a:t>f</a:t>
                      </a:r>
                      <a:r>
                        <a:rPr lang="en-US" sz="1800" dirty="0">
                          <a:effectLst/>
                        </a:rPr>
                        <a:t>ish </a:t>
                      </a:r>
                      <a:r>
                        <a:rPr lang="en-US" sz="1800" spc="-5" dirty="0">
                          <a:effectLst/>
                        </a:rPr>
                        <a:t>c</a:t>
                      </a:r>
                      <a:r>
                        <a:rPr lang="en-US" sz="1800" dirty="0">
                          <a:effectLst/>
                        </a:rPr>
                        <a:t>ommuniti</a:t>
                      </a:r>
                      <a:r>
                        <a:rPr lang="en-US" sz="1800" spc="-5" dirty="0">
                          <a:effectLst/>
                        </a:rPr>
                        <a:t>e</a:t>
                      </a:r>
                      <a:r>
                        <a:rPr lang="en-US" sz="1800" dirty="0">
                          <a:effectLst/>
                        </a:rPr>
                        <a:t>s in MT rivers and lakes</a:t>
                      </a:r>
                      <a:endParaRPr lang="en-US" sz="1800" dirty="0">
                        <a:effectLst/>
                        <a:latin typeface="+mn-lt"/>
                        <a:ea typeface="Calibri"/>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1018723">
                <a:tc>
                  <a:txBody>
                    <a:bodyPr/>
                    <a:lstStyle/>
                    <a:p>
                      <a:pPr marL="0" marR="0">
                        <a:lnSpc>
                          <a:spcPts val="700"/>
                        </a:lnSpc>
                        <a:spcBef>
                          <a:spcPts val="10"/>
                        </a:spcBef>
                        <a:spcAft>
                          <a:spcPts val="0"/>
                        </a:spcAft>
                      </a:pPr>
                      <a:r>
                        <a:rPr lang="en-US" sz="1800" dirty="0">
                          <a:effectLst/>
                        </a:rPr>
                        <a:t> </a:t>
                      </a:r>
                    </a:p>
                    <a:p>
                      <a:pPr marL="64770" marR="0">
                        <a:lnSpc>
                          <a:spcPct val="115000"/>
                        </a:lnSpc>
                        <a:spcBef>
                          <a:spcPts val="0"/>
                        </a:spcBef>
                        <a:spcAft>
                          <a:spcPts val="0"/>
                        </a:spcAft>
                      </a:pPr>
                      <a:r>
                        <a:rPr lang="en-US" sz="1800" spc="5" dirty="0">
                          <a:effectLst/>
                        </a:rPr>
                        <a:t>C</a:t>
                      </a:r>
                      <a:r>
                        <a:rPr lang="en-US" sz="1800" spc="-5" dirty="0">
                          <a:effectLst/>
                        </a:rPr>
                        <a:t>er</a:t>
                      </a:r>
                      <a:r>
                        <a:rPr lang="en-US" sz="1800" dirty="0">
                          <a:effectLst/>
                        </a:rPr>
                        <a:t>t</a:t>
                      </a:r>
                      <a:r>
                        <a:rPr lang="en-US" sz="1800" spc="-5" dirty="0">
                          <a:effectLst/>
                        </a:rPr>
                        <a:t>a</a:t>
                      </a:r>
                      <a:r>
                        <a:rPr lang="en-US" sz="1800" dirty="0">
                          <a:effectLst/>
                        </a:rPr>
                        <a:t>in st</a:t>
                      </a:r>
                      <a:r>
                        <a:rPr lang="en-US" sz="1800" spc="-5" dirty="0">
                          <a:effectLst/>
                        </a:rPr>
                        <a:t>a</a:t>
                      </a:r>
                      <a:r>
                        <a:rPr lang="en-US" sz="1800" dirty="0">
                          <a:effectLst/>
                        </a:rPr>
                        <a:t>k</a:t>
                      </a:r>
                      <a:r>
                        <a:rPr lang="en-US" sz="1800" spc="-5" dirty="0">
                          <a:effectLst/>
                        </a:rPr>
                        <a:t>e</a:t>
                      </a:r>
                      <a:r>
                        <a:rPr lang="en-US" sz="1800" dirty="0">
                          <a:effectLst/>
                        </a:rPr>
                        <a:t>hold</a:t>
                      </a:r>
                      <a:r>
                        <a:rPr lang="en-US" sz="1800" spc="-5" dirty="0">
                          <a:effectLst/>
                        </a:rPr>
                        <a:t>er</a:t>
                      </a:r>
                      <a:r>
                        <a:rPr lang="en-US" sz="1800" dirty="0">
                          <a:effectLst/>
                        </a:rPr>
                        <a:t>s</a:t>
                      </a:r>
                      <a:r>
                        <a:rPr lang="en-US" sz="1800" spc="15" dirty="0">
                          <a:effectLst/>
                        </a:rPr>
                        <a:t> </a:t>
                      </a:r>
                      <a:r>
                        <a:rPr lang="en-US" sz="1800" spc="-5" dirty="0">
                          <a:effectLst/>
                        </a:rPr>
                        <a:t>fee</a:t>
                      </a:r>
                      <a:r>
                        <a:rPr lang="en-US" sz="1800" dirty="0">
                          <a:effectLst/>
                        </a:rPr>
                        <a:t>l</a:t>
                      </a:r>
                      <a:r>
                        <a:rPr lang="en-US" sz="1800" spc="15" dirty="0">
                          <a:effectLst/>
                        </a:rPr>
                        <a:t> </a:t>
                      </a:r>
                      <a:r>
                        <a:rPr lang="en-US" sz="1800" spc="-5" dirty="0">
                          <a:effectLst/>
                        </a:rPr>
                        <a:t>e</a:t>
                      </a:r>
                      <a:r>
                        <a:rPr lang="en-US" sz="1800" spc="10" dirty="0">
                          <a:effectLst/>
                        </a:rPr>
                        <a:t>x</a:t>
                      </a:r>
                      <a:r>
                        <a:rPr lang="en-US" sz="1800" spc="-5" dirty="0">
                          <a:effectLst/>
                        </a:rPr>
                        <a:t>c</a:t>
                      </a:r>
                      <a:r>
                        <a:rPr lang="en-US" sz="1800" dirty="0">
                          <a:effectLst/>
                        </a:rPr>
                        <a:t>lud</a:t>
                      </a:r>
                      <a:r>
                        <a:rPr lang="en-US" sz="1800" spc="-5" dirty="0">
                          <a:effectLst/>
                        </a:rPr>
                        <a:t>ed</a:t>
                      </a:r>
                      <a:endParaRPr lang="en-US" sz="1800" dirty="0">
                        <a:effectLst/>
                        <a:latin typeface="+mn-lt"/>
                        <a:ea typeface="Calibri"/>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700"/>
                        </a:lnSpc>
                        <a:spcBef>
                          <a:spcPts val="10"/>
                        </a:spcBef>
                        <a:spcAft>
                          <a:spcPts val="0"/>
                        </a:spcAft>
                      </a:pPr>
                      <a:r>
                        <a:rPr lang="en-US" sz="1800" dirty="0">
                          <a:effectLst/>
                        </a:rPr>
                        <a:t> </a:t>
                      </a:r>
                    </a:p>
                    <a:p>
                      <a:pPr marL="64770" marR="0">
                        <a:lnSpc>
                          <a:spcPct val="115000"/>
                        </a:lnSpc>
                        <a:spcBef>
                          <a:spcPts val="0"/>
                        </a:spcBef>
                        <a:spcAft>
                          <a:spcPts val="0"/>
                        </a:spcAft>
                      </a:pPr>
                      <a:r>
                        <a:rPr lang="en-US" sz="1800" spc="5" dirty="0">
                          <a:effectLst/>
                        </a:rPr>
                        <a:t>Organize an inclusive decision process</a:t>
                      </a:r>
                      <a:endParaRPr lang="en-US" sz="1800" dirty="0">
                        <a:effectLst/>
                        <a:latin typeface="+mn-lt"/>
                        <a:ea typeface="Calibri"/>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4770" marR="55880">
                        <a:lnSpc>
                          <a:spcPct val="115000"/>
                        </a:lnSpc>
                        <a:spcBef>
                          <a:spcPts val="15"/>
                        </a:spcBef>
                        <a:spcAft>
                          <a:spcPts val="0"/>
                        </a:spcAft>
                      </a:pPr>
                      <a:r>
                        <a:rPr lang="en-US" sz="1800" spc="5" dirty="0">
                          <a:effectLst/>
                        </a:rPr>
                        <a:t>C</a:t>
                      </a:r>
                      <a:r>
                        <a:rPr lang="en-US" sz="1800" spc="-5" dirty="0">
                          <a:effectLst/>
                        </a:rPr>
                        <a:t>rea</a:t>
                      </a:r>
                      <a:r>
                        <a:rPr lang="en-US" sz="1800" dirty="0">
                          <a:effectLst/>
                        </a:rPr>
                        <a:t>te</a:t>
                      </a:r>
                      <a:r>
                        <a:rPr lang="en-US" sz="1800" spc="-5" dirty="0">
                          <a:effectLst/>
                        </a:rPr>
                        <a:t> a</a:t>
                      </a:r>
                      <a:r>
                        <a:rPr lang="en-US" sz="1800" dirty="0">
                          <a:effectLst/>
                        </a:rPr>
                        <a:t>n i</a:t>
                      </a:r>
                      <a:r>
                        <a:rPr lang="en-US" sz="1800" spc="10" dirty="0">
                          <a:effectLst/>
                        </a:rPr>
                        <a:t>n</a:t>
                      </a:r>
                      <a:r>
                        <a:rPr lang="en-US" sz="1800" spc="-5" dirty="0">
                          <a:effectLst/>
                        </a:rPr>
                        <a:t>c</a:t>
                      </a:r>
                      <a:r>
                        <a:rPr lang="en-US" sz="1800" dirty="0">
                          <a:effectLst/>
                        </a:rPr>
                        <a:t>lusive</a:t>
                      </a:r>
                      <a:r>
                        <a:rPr lang="en-US" sz="1800" spc="-5" dirty="0">
                          <a:effectLst/>
                        </a:rPr>
                        <a:t> a</a:t>
                      </a:r>
                      <a:r>
                        <a:rPr lang="en-US" sz="1800" dirty="0">
                          <a:effectLst/>
                        </a:rPr>
                        <a:t>nd t</a:t>
                      </a:r>
                      <a:r>
                        <a:rPr lang="en-US" sz="1800" spc="10" dirty="0">
                          <a:effectLst/>
                        </a:rPr>
                        <a:t>r</a:t>
                      </a:r>
                      <a:r>
                        <a:rPr lang="en-US" sz="1800" spc="-5" dirty="0">
                          <a:effectLst/>
                        </a:rPr>
                        <a:t>a</a:t>
                      </a:r>
                      <a:r>
                        <a:rPr lang="en-US" sz="1800" dirty="0">
                          <a:effectLst/>
                        </a:rPr>
                        <a:t>nsp</a:t>
                      </a:r>
                      <a:r>
                        <a:rPr lang="en-US" sz="1800" spc="-5" dirty="0">
                          <a:effectLst/>
                        </a:rPr>
                        <a:t>are</a:t>
                      </a:r>
                      <a:r>
                        <a:rPr lang="en-US" sz="1800" dirty="0">
                          <a:effectLst/>
                        </a:rPr>
                        <a:t>nt p</a:t>
                      </a:r>
                      <a:r>
                        <a:rPr lang="en-US" sz="1800" spc="-5" dirty="0">
                          <a:effectLst/>
                        </a:rPr>
                        <a:t>r</a:t>
                      </a:r>
                      <a:r>
                        <a:rPr lang="en-US" sz="1800" spc="10" dirty="0">
                          <a:effectLst/>
                        </a:rPr>
                        <a:t>o</a:t>
                      </a:r>
                      <a:r>
                        <a:rPr lang="en-US" sz="1800" spc="-5" dirty="0">
                          <a:effectLst/>
                        </a:rPr>
                        <a:t>ce</a:t>
                      </a:r>
                      <a:r>
                        <a:rPr lang="en-US" sz="1800" dirty="0">
                          <a:effectLst/>
                        </a:rPr>
                        <a:t>ss th</a:t>
                      </a:r>
                      <a:r>
                        <a:rPr lang="en-US" sz="1800" spc="-5" dirty="0">
                          <a:effectLst/>
                        </a:rPr>
                        <a:t>a</a:t>
                      </a:r>
                      <a:r>
                        <a:rPr lang="en-US" sz="1800" dirty="0">
                          <a:effectLst/>
                        </a:rPr>
                        <a:t>t </a:t>
                      </a:r>
                      <a:r>
                        <a:rPr lang="en-US" sz="1800" spc="-5" dirty="0">
                          <a:effectLst/>
                        </a:rPr>
                        <a:t>a</a:t>
                      </a:r>
                      <a:r>
                        <a:rPr lang="en-US" sz="1800" dirty="0">
                          <a:effectLst/>
                        </a:rPr>
                        <a:t>llows </a:t>
                      </a:r>
                      <a:r>
                        <a:rPr lang="en-US" sz="1800" spc="-5" dirty="0">
                          <a:effectLst/>
                        </a:rPr>
                        <a:t>re</a:t>
                      </a:r>
                      <a:r>
                        <a:rPr lang="en-US" sz="1800" dirty="0">
                          <a:effectLst/>
                        </a:rPr>
                        <a:t>l</a:t>
                      </a:r>
                      <a:r>
                        <a:rPr lang="en-US" sz="1800" spc="-5" dirty="0">
                          <a:effectLst/>
                        </a:rPr>
                        <a:t>e</a:t>
                      </a:r>
                      <a:r>
                        <a:rPr lang="en-US" sz="1800" dirty="0">
                          <a:effectLst/>
                        </a:rPr>
                        <a:t>v</a:t>
                      </a:r>
                      <a:r>
                        <a:rPr lang="en-US" sz="1800" spc="-5" dirty="0">
                          <a:effectLst/>
                        </a:rPr>
                        <a:t>a</a:t>
                      </a:r>
                      <a:r>
                        <a:rPr lang="en-US" sz="1800" dirty="0">
                          <a:effectLst/>
                        </a:rPr>
                        <a:t>nt vi</a:t>
                      </a:r>
                      <a:r>
                        <a:rPr lang="en-US" sz="1800" spc="5" dirty="0">
                          <a:effectLst/>
                        </a:rPr>
                        <a:t>e</a:t>
                      </a:r>
                      <a:r>
                        <a:rPr lang="en-US" sz="1800" spc="10" dirty="0">
                          <a:effectLst/>
                        </a:rPr>
                        <a:t>w</a:t>
                      </a:r>
                      <a:r>
                        <a:rPr lang="en-US" sz="1800" dirty="0">
                          <a:effectLst/>
                        </a:rPr>
                        <a:t>points to be</a:t>
                      </a:r>
                      <a:r>
                        <a:rPr lang="en-US" sz="1800" spc="-5" dirty="0">
                          <a:effectLst/>
                        </a:rPr>
                        <a:t> </a:t>
                      </a:r>
                      <a:r>
                        <a:rPr lang="en-US" sz="1800" dirty="0">
                          <a:effectLst/>
                        </a:rPr>
                        <a:t>h</a:t>
                      </a:r>
                      <a:r>
                        <a:rPr lang="en-US" sz="1800" spc="-5" dirty="0">
                          <a:effectLst/>
                        </a:rPr>
                        <a:t>ear</a:t>
                      </a:r>
                      <a:r>
                        <a:rPr lang="en-US" sz="1800" dirty="0">
                          <a:effectLst/>
                        </a:rPr>
                        <a:t>d</a:t>
                      </a:r>
                      <a:endParaRPr lang="en-US" sz="1800" dirty="0">
                        <a:effectLst/>
                        <a:latin typeface="+mn-lt"/>
                        <a:ea typeface="Calibri"/>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826468">
                <a:tc>
                  <a:txBody>
                    <a:bodyPr/>
                    <a:lstStyle/>
                    <a:p>
                      <a:pPr marL="0" marR="0">
                        <a:lnSpc>
                          <a:spcPts val="700"/>
                        </a:lnSpc>
                        <a:spcBef>
                          <a:spcPts val="10"/>
                        </a:spcBef>
                        <a:spcAft>
                          <a:spcPts val="0"/>
                        </a:spcAft>
                      </a:pPr>
                      <a:r>
                        <a:rPr lang="en-US" sz="1800" dirty="0">
                          <a:effectLst/>
                        </a:rPr>
                        <a:t> </a:t>
                      </a:r>
                    </a:p>
                    <a:p>
                      <a:pPr marL="64770" marR="0">
                        <a:lnSpc>
                          <a:spcPct val="115000"/>
                        </a:lnSpc>
                        <a:spcBef>
                          <a:spcPts val="0"/>
                        </a:spcBef>
                        <a:spcAft>
                          <a:spcPts val="0"/>
                        </a:spcAft>
                      </a:pPr>
                      <a:r>
                        <a:rPr lang="en-US" sz="1800" dirty="0">
                          <a:effectLst/>
                        </a:rPr>
                        <a:t>I</a:t>
                      </a:r>
                      <a:r>
                        <a:rPr lang="en-US" sz="1800" spc="-5" dirty="0">
                          <a:effectLst/>
                        </a:rPr>
                        <a:t> </a:t>
                      </a:r>
                      <a:r>
                        <a:rPr lang="en-US" sz="1800" dirty="0">
                          <a:effectLst/>
                        </a:rPr>
                        <a:t>won</a:t>
                      </a:r>
                      <a:r>
                        <a:rPr lang="en-US" sz="1800" spc="-5" dirty="0">
                          <a:effectLst/>
                        </a:rPr>
                        <a:t>’</a:t>
                      </a:r>
                      <a:r>
                        <a:rPr lang="en-US" sz="1800" dirty="0">
                          <a:effectLst/>
                        </a:rPr>
                        <a:t>t h</a:t>
                      </a:r>
                      <a:r>
                        <a:rPr lang="en-US" sz="1800" spc="-5" dirty="0">
                          <a:effectLst/>
                        </a:rPr>
                        <a:t>a</a:t>
                      </a:r>
                      <a:r>
                        <a:rPr lang="en-US" sz="1800" dirty="0">
                          <a:effectLst/>
                        </a:rPr>
                        <a:t>ve</a:t>
                      </a:r>
                      <a:r>
                        <a:rPr lang="en-US" sz="1800" spc="5" dirty="0">
                          <a:effectLst/>
                        </a:rPr>
                        <a:t> </a:t>
                      </a:r>
                      <a:r>
                        <a:rPr lang="en-US" sz="1800" spc="-5" dirty="0">
                          <a:effectLst/>
                        </a:rPr>
                        <a:t>e</a:t>
                      </a:r>
                      <a:r>
                        <a:rPr lang="en-US" sz="1800" dirty="0">
                          <a:effectLst/>
                        </a:rPr>
                        <a:t>no</a:t>
                      </a:r>
                      <a:r>
                        <a:rPr lang="en-US" sz="1800" spc="10" dirty="0">
                          <a:effectLst/>
                        </a:rPr>
                        <a:t>u</a:t>
                      </a:r>
                      <a:r>
                        <a:rPr lang="en-US" sz="1800" spc="-10" dirty="0">
                          <a:effectLst/>
                        </a:rPr>
                        <a:t>g</a:t>
                      </a:r>
                      <a:r>
                        <a:rPr lang="en-US" sz="1800" dirty="0">
                          <a:effectLst/>
                        </a:rPr>
                        <a:t>h m</a:t>
                      </a:r>
                      <a:r>
                        <a:rPr lang="en-US" sz="1800" spc="10" dirty="0">
                          <a:effectLst/>
                        </a:rPr>
                        <a:t>o</a:t>
                      </a:r>
                      <a:r>
                        <a:rPr lang="en-US" sz="1800" dirty="0">
                          <a:effectLst/>
                        </a:rPr>
                        <a:t>n</a:t>
                      </a:r>
                      <a:r>
                        <a:rPr lang="en-US" sz="1800" spc="5" dirty="0">
                          <a:effectLst/>
                        </a:rPr>
                        <a:t>e</a:t>
                      </a:r>
                      <a:r>
                        <a:rPr lang="en-US" sz="1800" dirty="0">
                          <a:effectLst/>
                        </a:rPr>
                        <a:t>y</a:t>
                      </a:r>
                      <a:r>
                        <a:rPr lang="en-US" sz="1800" spc="-10" dirty="0">
                          <a:effectLst/>
                        </a:rPr>
                        <a:t> </a:t>
                      </a:r>
                      <a:r>
                        <a:rPr lang="en-US" sz="1800" spc="-5" dirty="0">
                          <a:effectLst/>
                        </a:rPr>
                        <a:t>f</a:t>
                      </a:r>
                      <a:r>
                        <a:rPr lang="en-US" sz="1800" dirty="0">
                          <a:effectLst/>
                        </a:rPr>
                        <a:t>or</a:t>
                      </a:r>
                      <a:r>
                        <a:rPr lang="en-US" sz="1800" spc="-5" dirty="0">
                          <a:effectLst/>
                        </a:rPr>
                        <a:t> </a:t>
                      </a:r>
                      <a:r>
                        <a:rPr lang="en-US" sz="1800" dirty="0">
                          <a:effectLst/>
                        </a:rPr>
                        <a:t>this</a:t>
                      </a:r>
                      <a:endParaRPr lang="en-US" sz="1800" dirty="0">
                        <a:effectLst/>
                        <a:latin typeface="+mn-lt"/>
                        <a:ea typeface="Calibri"/>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700"/>
                        </a:lnSpc>
                        <a:spcBef>
                          <a:spcPts val="10"/>
                        </a:spcBef>
                        <a:spcAft>
                          <a:spcPts val="0"/>
                        </a:spcAft>
                      </a:pPr>
                      <a:r>
                        <a:rPr lang="en-US" sz="1800" dirty="0">
                          <a:effectLst/>
                        </a:rPr>
                        <a:t> </a:t>
                      </a:r>
                    </a:p>
                    <a:p>
                      <a:pPr marL="64770" marR="0">
                        <a:lnSpc>
                          <a:spcPct val="115000"/>
                        </a:lnSpc>
                        <a:spcBef>
                          <a:spcPts val="0"/>
                        </a:spcBef>
                        <a:spcAft>
                          <a:spcPts val="0"/>
                        </a:spcAft>
                      </a:pPr>
                      <a:r>
                        <a:rPr lang="en-US" sz="1800" dirty="0">
                          <a:effectLst/>
                        </a:rPr>
                        <a:t>Reduce cost and manage within budget</a:t>
                      </a:r>
                      <a:endParaRPr lang="en-US" sz="1800" dirty="0">
                        <a:effectLst/>
                        <a:latin typeface="+mn-lt"/>
                        <a:ea typeface="Calibri"/>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700"/>
                        </a:lnSpc>
                        <a:spcBef>
                          <a:spcPts val="10"/>
                        </a:spcBef>
                        <a:spcAft>
                          <a:spcPts val="0"/>
                        </a:spcAft>
                      </a:pPr>
                      <a:r>
                        <a:rPr lang="en-US" sz="1800" dirty="0">
                          <a:effectLst/>
                        </a:rPr>
                        <a:t> </a:t>
                      </a:r>
                    </a:p>
                    <a:p>
                      <a:pPr marL="64770" marR="0">
                        <a:lnSpc>
                          <a:spcPct val="115000"/>
                        </a:lnSpc>
                        <a:spcBef>
                          <a:spcPts val="0"/>
                        </a:spcBef>
                        <a:spcAft>
                          <a:spcPts val="0"/>
                        </a:spcAft>
                      </a:pPr>
                      <a:r>
                        <a:rPr lang="en-US" sz="1800" dirty="0">
                          <a:effectLst/>
                        </a:rPr>
                        <a:t>Minim</a:t>
                      </a:r>
                      <a:r>
                        <a:rPr lang="en-US" sz="1800" spc="-10" dirty="0">
                          <a:effectLst/>
                        </a:rPr>
                        <a:t>i</a:t>
                      </a:r>
                      <a:r>
                        <a:rPr lang="en-US" sz="1800" spc="5" dirty="0">
                          <a:effectLst/>
                        </a:rPr>
                        <a:t>z</a:t>
                      </a:r>
                      <a:r>
                        <a:rPr lang="en-US" sz="1800" dirty="0">
                          <a:effectLst/>
                        </a:rPr>
                        <a:t>e</a:t>
                      </a:r>
                      <a:r>
                        <a:rPr lang="en-US" sz="1800" spc="-5" dirty="0">
                          <a:effectLst/>
                        </a:rPr>
                        <a:t> c</a:t>
                      </a:r>
                      <a:r>
                        <a:rPr lang="en-US" sz="1800" dirty="0">
                          <a:effectLst/>
                        </a:rPr>
                        <a:t>ost</a:t>
                      </a:r>
                      <a:endParaRPr lang="en-US" sz="1800" dirty="0">
                        <a:effectLst/>
                        <a:latin typeface="+mn-lt"/>
                        <a:ea typeface="Calibri"/>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5653897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12D4E0-86E7-4494-95D9-A7A4119BB39A}"/>
              </a:ext>
            </a:extLst>
          </p:cNvPr>
          <p:cNvSpPr>
            <a:spLocks noGrp="1"/>
          </p:cNvSpPr>
          <p:nvPr>
            <p:ph type="title"/>
          </p:nvPr>
        </p:nvSpPr>
        <p:spPr/>
        <p:txBody>
          <a:bodyPr>
            <a:normAutofit/>
          </a:bodyPr>
          <a:lstStyle/>
          <a:p>
            <a:r>
              <a:rPr lang="en-US" dirty="0"/>
              <a:t>2. Distinguish types of objectives</a:t>
            </a:r>
          </a:p>
        </p:txBody>
      </p:sp>
      <p:sp>
        <p:nvSpPr>
          <p:cNvPr id="5" name="Content Placeholder 4">
            <a:extLst>
              <a:ext uri="{FF2B5EF4-FFF2-40B4-BE49-F238E27FC236}">
                <a16:creationId xmlns:a16="http://schemas.microsoft.com/office/drawing/2014/main" id="{A1F146F7-6570-4CB9-B91C-06C1D9639D50}"/>
              </a:ext>
            </a:extLst>
          </p:cNvPr>
          <p:cNvSpPr>
            <a:spLocks noGrp="1"/>
          </p:cNvSpPr>
          <p:nvPr>
            <p:ph idx="1"/>
          </p:nvPr>
        </p:nvSpPr>
        <p:spPr>
          <a:xfrm>
            <a:off x="924443" y="1505803"/>
            <a:ext cx="9876431" cy="4922293"/>
          </a:xfrm>
        </p:spPr>
        <p:txBody>
          <a:bodyPr>
            <a:normAutofit fontScale="92500" lnSpcReduction="10000"/>
          </a:bodyPr>
          <a:lstStyle/>
          <a:p>
            <a:pPr marL="0" indent="0">
              <a:lnSpc>
                <a:spcPct val="90000"/>
              </a:lnSpc>
              <a:buNone/>
            </a:pPr>
            <a:r>
              <a:rPr lang="en-US" sz="2800" dirty="0">
                <a:ea typeface="MS PGothic" charset="0"/>
              </a:rPr>
              <a:t>1. Fundamental </a:t>
            </a:r>
          </a:p>
          <a:p>
            <a:pPr lvl="1">
              <a:lnSpc>
                <a:spcPct val="90000"/>
              </a:lnSpc>
            </a:pPr>
            <a:r>
              <a:rPr lang="en-US" sz="2800" dirty="0">
                <a:ea typeface="MS PGothic" charset="0"/>
              </a:rPr>
              <a:t>the basic reason for caring about the decision (essential)</a:t>
            </a:r>
          </a:p>
          <a:p>
            <a:pPr marL="0" indent="0">
              <a:lnSpc>
                <a:spcPct val="90000"/>
              </a:lnSpc>
              <a:buNone/>
            </a:pPr>
            <a:r>
              <a:rPr lang="en-US" sz="2800" dirty="0">
                <a:ea typeface="MS PGothic" charset="0"/>
              </a:rPr>
              <a:t>2. Means </a:t>
            </a:r>
          </a:p>
          <a:p>
            <a:pPr lvl="1">
              <a:lnSpc>
                <a:spcPct val="90000"/>
              </a:lnSpc>
            </a:pPr>
            <a:r>
              <a:rPr lang="en-US" sz="2800" dirty="0">
                <a:ea typeface="MS PGothic" charset="0"/>
              </a:rPr>
              <a:t>influence the achievement of fundamental objectives (not necessarily essential)</a:t>
            </a:r>
          </a:p>
          <a:p>
            <a:pPr marL="0" indent="0">
              <a:lnSpc>
                <a:spcPct val="90000"/>
              </a:lnSpc>
              <a:buNone/>
            </a:pPr>
            <a:r>
              <a:rPr lang="en-US" sz="2800" dirty="0">
                <a:ea typeface="MS PGothic" charset="0"/>
              </a:rPr>
              <a:t>3. Process </a:t>
            </a:r>
          </a:p>
          <a:p>
            <a:pPr lvl="1">
              <a:lnSpc>
                <a:spcPct val="90000"/>
              </a:lnSpc>
            </a:pPr>
            <a:r>
              <a:rPr lang="en-US" sz="2800" dirty="0">
                <a:ea typeface="MS PGothic" charset="0"/>
              </a:rPr>
              <a:t>concern for </a:t>
            </a:r>
            <a:r>
              <a:rPr lang="en-US" sz="2800" u="sng" dirty="0">
                <a:ea typeface="MS PGothic" charset="0"/>
              </a:rPr>
              <a:t>how the decision is made</a:t>
            </a:r>
            <a:r>
              <a:rPr lang="en-US" sz="2800" dirty="0">
                <a:ea typeface="MS PGothic" charset="0"/>
              </a:rPr>
              <a:t> rather than what decision is made</a:t>
            </a:r>
          </a:p>
          <a:p>
            <a:pPr marL="0" indent="0">
              <a:lnSpc>
                <a:spcPct val="90000"/>
              </a:lnSpc>
              <a:buNone/>
            </a:pPr>
            <a:r>
              <a:rPr lang="en-US" sz="2800" dirty="0">
                <a:ea typeface="MS PGothic" charset="0"/>
              </a:rPr>
              <a:t>4. Strategic </a:t>
            </a:r>
          </a:p>
          <a:p>
            <a:pPr lvl="1">
              <a:lnSpc>
                <a:spcPct val="90000"/>
              </a:lnSpc>
            </a:pPr>
            <a:r>
              <a:rPr lang="en-US" sz="2800" u="sng" dirty="0">
                <a:ea typeface="MS PGothic" charset="0"/>
              </a:rPr>
              <a:t>higher level </a:t>
            </a:r>
            <a:r>
              <a:rPr lang="en-US" sz="2800" dirty="0">
                <a:ea typeface="MS PGothic" charset="0"/>
              </a:rPr>
              <a:t>– objectives covering all decisions made by the organization or person</a:t>
            </a:r>
          </a:p>
          <a:p>
            <a:pPr marL="0" indent="0">
              <a:spcBef>
                <a:spcPts val="1200"/>
              </a:spcBef>
              <a:buNone/>
            </a:pPr>
            <a:endParaRPr lang="en-US" dirty="0">
              <a:ea typeface="MS PGothic" charset="0"/>
            </a:endParaRPr>
          </a:p>
          <a:p>
            <a:pPr marL="0" indent="0">
              <a:spcBef>
                <a:spcPts val="1200"/>
              </a:spcBef>
              <a:buNone/>
            </a:pPr>
            <a:endParaRPr lang="en-US" dirty="0">
              <a:ea typeface="MS PGothic" charset="0"/>
            </a:endParaRPr>
          </a:p>
          <a:p>
            <a:pPr marL="400050" indent="-400050">
              <a:spcBef>
                <a:spcPts val="800"/>
              </a:spcBef>
            </a:pPr>
            <a:endParaRPr lang="en-US" dirty="0">
              <a:ea typeface="MS PGothic" charset="0"/>
            </a:endParaRPr>
          </a:p>
          <a:p>
            <a:pPr marL="0" indent="0">
              <a:buNone/>
            </a:pPr>
            <a:endParaRPr lang="en-US" sz="2800" dirty="0"/>
          </a:p>
        </p:txBody>
      </p:sp>
    </p:spTree>
    <p:extLst>
      <p:ext uri="{BB962C8B-B14F-4D97-AF65-F5344CB8AC3E}">
        <p14:creationId xmlns:p14="http://schemas.microsoft.com/office/powerpoint/2010/main" val="33699077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Content Placeholder 11"/>
          <p:cNvSpPr>
            <a:spLocks noGrp="1"/>
          </p:cNvSpPr>
          <p:nvPr>
            <p:ph idx="1"/>
          </p:nvPr>
        </p:nvSpPr>
        <p:spPr>
          <a:xfrm>
            <a:off x="841612" y="1295400"/>
            <a:ext cx="10645254" cy="5181600"/>
          </a:xfrm>
        </p:spPr>
        <p:txBody>
          <a:bodyPr>
            <a:noAutofit/>
          </a:bodyPr>
          <a:lstStyle/>
          <a:p>
            <a:pPr marL="0" indent="0">
              <a:buNone/>
            </a:pPr>
            <a:r>
              <a:rPr lang="en-US" sz="2800" b="1" dirty="0"/>
              <a:t>Examples of strategic objectives</a:t>
            </a:r>
          </a:p>
          <a:p>
            <a:pPr lvl="1"/>
            <a:r>
              <a:rPr lang="en-US" sz="2800" dirty="0"/>
              <a:t>For an individual: </a:t>
            </a:r>
            <a:r>
              <a:rPr lang="en-US" sz="2400" i="1" dirty="0"/>
              <a:t>Maximize my quality of life</a:t>
            </a:r>
          </a:p>
          <a:p>
            <a:pPr lvl="1"/>
            <a:r>
              <a:rPr lang="en-US" sz="2800" dirty="0"/>
              <a:t>For a natural resource stewardship agency: </a:t>
            </a:r>
          </a:p>
          <a:p>
            <a:pPr lvl="2"/>
            <a:r>
              <a:rPr lang="en-US" sz="2400" i="1" dirty="0"/>
              <a:t>Manage for population health of wildlife resources</a:t>
            </a:r>
          </a:p>
          <a:p>
            <a:pPr lvl="2"/>
            <a:r>
              <a:rPr lang="en-US" sz="2400" i="1" dirty="0"/>
              <a:t>Act consistently with the public’s environmental values</a:t>
            </a:r>
          </a:p>
          <a:p>
            <a:pPr lvl="2"/>
            <a:r>
              <a:rPr lang="en-US" sz="2400" i="1" dirty="0"/>
              <a:t>Maximize contribution to quality of life in Montana</a:t>
            </a:r>
          </a:p>
          <a:p>
            <a:pPr lvl="2"/>
            <a:r>
              <a:rPr lang="en-US" sz="2400" i="1" dirty="0"/>
              <a:t>Increase public trust in the agency</a:t>
            </a:r>
          </a:p>
          <a:p>
            <a:pPr lvl="2"/>
            <a:r>
              <a:rPr lang="en-US" sz="2400" i="1" dirty="0"/>
              <a:t>Maintain the integrity and consistency of regulations</a:t>
            </a:r>
          </a:p>
          <a:p>
            <a:pPr lvl="3"/>
            <a:endParaRPr lang="en-US" sz="2800" i="1" dirty="0"/>
          </a:p>
          <a:p>
            <a:pPr>
              <a:buFont typeface="Wingdings 2" pitchFamily="18" charset="2"/>
              <a:buNone/>
            </a:pPr>
            <a:endParaRPr lang="en-US" sz="2800" dirty="0"/>
          </a:p>
        </p:txBody>
      </p:sp>
      <p:sp>
        <p:nvSpPr>
          <p:cNvPr id="5" name="Title 4"/>
          <p:cNvSpPr>
            <a:spLocks noGrp="1"/>
          </p:cNvSpPr>
          <p:nvPr>
            <p:ph type="title"/>
          </p:nvPr>
        </p:nvSpPr>
        <p:spPr>
          <a:xfrm>
            <a:off x="1981200" y="304800"/>
            <a:ext cx="8229600" cy="990600"/>
          </a:xfrm>
        </p:spPr>
        <p:txBody>
          <a:bodyPr>
            <a:normAutofit/>
          </a:bodyPr>
          <a:lstStyle/>
          <a:p>
            <a:pPr>
              <a:defRPr/>
            </a:pPr>
            <a:r>
              <a:rPr dirty="0"/>
              <a:t>Classify Objectives</a:t>
            </a:r>
          </a:p>
        </p:txBody>
      </p:sp>
    </p:spTree>
    <p:extLst>
      <p:ext uri="{BB962C8B-B14F-4D97-AF65-F5344CB8AC3E}">
        <p14:creationId xmlns:p14="http://schemas.microsoft.com/office/powerpoint/2010/main" val="519632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017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17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017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17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177">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177">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177">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017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7"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12D4E0-86E7-4494-95D9-A7A4119BB39A}"/>
              </a:ext>
            </a:extLst>
          </p:cNvPr>
          <p:cNvSpPr>
            <a:spLocks noGrp="1"/>
          </p:cNvSpPr>
          <p:nvPr>
            <p:ph type="title"/>
          </p:nvPr>
        </p:nvSpPr>
        <p:spPr/>
        <p:txBody>
          <a:bodyPr>
            <a:normAutofit/>
          </a:bodyPr>
          <a:lstStyle/>
          <a:p>
            <a:r>
              <a:rPr lang="en-US" dirty="0"/>
              <a:t>2. Distinguish types of objectives</a:t>
            </a:r>
          </a:p>
        </p:txBody>
      </p:sp>
      <p:sp>
        <p:nvSpPr>
          <p:cNvPr id="5" name="Content Placeholder 4">
            <a:extLst>
              <a:ext uri="{FF2B5EF4-FFF2-40B4-BE49-F238E27FC236}">
                <a16:creationId xmlns:a16="http://schemas.microsoft.com/office/drawing/2014/main" id="{A1F146F7-6570-4CB9-B91C-06C1D9639D50}"/>
              </a:ext>
            </a:extLst>
          </p:cNvPr>
          <p:cNvSpPr>
            <a:spLocks noGrp="1"/>
          </p:cNvSpPr>
          <p:nvPr>
            <p:ph idx="1"/>
          </p:nvPr>
        </p:nvSpPr>
        <p:spPr>
          <a:xfrm>
            <a:off x="924443" y="1505803"/>
            <a:ext cx="9876431" cy="4922293"/>
          </a:xfrm>
        </p:spPr>
        <p:txBody>
          <a:bodyPr>
            <a:normAutofit fontScale="92500" lnSpcReduction="10000"/>
          </a:bodyPr>
          <a:lstStyle/>
          <a:p>
            <a:pPr marL="0" indent="0">
              <a:lnSpc>
                <a:spcPct val="90000"/>
              </a:lnSpc>
              <a:buNone/>
            </a:pPr>
            <a:r>
              <a:rPr lang="en-US" sz="2800" dirty="0">
                <a:ea typeface="MS PGothic" charset="0"/>
              </a:rPr>
              <a:t>1</a:t>
            </a:r>
            <a:r>
              <a:rPr lang="en-US" sz="2800" dirty="0">
                <a:solidFill>
                  <a:srgbClr val="92D050"/>
                </a:solidFill>
                <a:ea typeface="MS PGothic" charset="0"/>
              </a:rPr>
              <a:t>. Fundamental </a:t>
            </a:r>
          </a:p>
          <a:p>
            <a:pPr lvl="1">
              <a:lnSpc>
                <a:spcPct val="90000"/>
              </a:lnSpc>
            </a:pPr>
            <a:r>
              <a:rPr lang="en-US" sz="2800" dirty="0">
                <a:solidFill>
                  <a:srgbClr val="92D050"/>
                </a:solidFill>
                <a:ea typeface="MS PGothic" charset="0"/>
              </a:rPr>
              <a:t>the basic reason for caring about the decision (essential)</a:t>
            </a:r>
          </a:p>
          <a:p>
            <a:pPr marL="0" indent="0">
              <a:lnSpc>
                <a:spcPct val="90000"/>
              </a:lnSpc>
              <a:buNone/>
            </a:pPr>
            <a:r>
              <a:rPr lang="en-US" sz="2800" dirty="0">
                <a:ea typeface="MS PGothic" charset="0"/>
              </a:rPr>
              <a:t>2. Means </a:t>
            </a:r>
          </a:p>
          <a:p>
            <a:pPr lvl="1">
              <a:lnSpc>
                <a:spcPct val="90000"/>
              </a:lnSpc>
            </a:pPr>
            <a:r>
              <a:rPr lang="en-US" sz="2800" dirty="0">
                <a:ea typeface="MS PGothic" charset="0"/>
              </a:rPr>
              <a:t>influence the achievement of fundamental objectives (not necessarily essential)</a:t>
            </a:r>
          </a:p>
          <a:p>
            <a:pPr marL="0" indent="0">
              <a:lnSpc>
                <a:spcPct val="90000"/>
              </a:lnSpc>
              <a:buNone/>
            </a:pPr>
            <a:r>
              <a:rPr lang="en-US" sz="2800" dirty="0">
                <a:ea typeface="MS PGothic" charset="0"/>
              </a:rPr>
              <a:t>3. Process </a:t>
            </a:r>
          </a:p>
          <a:p>
            <a:pPr lvl="1">
              <a:lnSpc>
                <a:spcPct val="90000"/>
              </a:lnSpc>
            </a:pPr>
            <a:r>
              <a:rPr lang="en-US" sz="2800" dirty="0">
                <a:ea typeface="MS PGothic" charset="0"/>
              </a:rPr>
              <a:t>concern for </a:t>
            </a:r>
            <a:r>
              <a:rPr lang="en-US" sz="2800" u="sng" dirty="0">
                <a:ea typeface="MS PGothic" charset="0"/>
              </a:rPr>
              <a:t>how the decision is made</a:t>
            </a:r>
            <a:r>
              <a:rPr lang="en-US" sz="2800" dirty="0">
                <a:ea typeface="MS PGothic" charset="0"/>
              </a:rPr>
              <a:t> rather than what decision is made</a:t>
            </a:r>
          </a:p>
          <a:p>
            <a:pPr marL="0" indent="0">
              <a:lnSpc>
                <a:spcPct val="90000"/>
              </a:lnSpc>
              <a:buNone/>
            </a:pPr>
            <a:r>
              <a:rPr lang="en-US" sz="2800" dirty="0">
                <a:ea typeface="MS PGothic" charset="0"/>
              </a:rPr>
              <a:t>4. Strategic </a:t>
            </a:r>
          </a:p>
          <a:p>
            <a:pPr lvl="1">
              <a:lnSpc>
                <a:spcPct val="90000"/>
              </a:lnSpc>
            </a:pPr>
            <a:r>
              <a:rPr lang="en-US" sz="2800" u="sng" dirty="0">
                <a:ea typeface="MS PGothic" charset="0"/>
              </a:rPr>
              <a:t>higher level </a:t>
            </a:r>
            <a:r>
              <a:rPr lang="en-US" sz="2800" dirty="0">
                <a:ea typeface="MS PGothic" charset="0"/>
              </a:rPr>
              <a:t>– objectives covering all decisions made by the organization or person</a:t>
            </a:r>
          </a:p>
          <a:p>
            <a:pPr marL="0" indent="0">
              <a:spcBef>
                <a:spcPts val="1200"/>
              </a:spcBef>
              <a:buNone/>
            </a:pPr>
            <a:endParaRPr lang="en-US" dirty="0">
              <a:ea typeface="MS PGothic" charset="0"/>
            </a:endParaRPr>
          </a:p>
          <a:p>
            <a:pPr marL="0" indent="0">
              <a:spcBef>
                <a:spcPts val="1200"/>
              </a:spcBef>
              <a:buNone/>
            </a:pPr>
            <a:endParaRPr lang="en-US" dirty="0">
              <a:ea typeface="MS PGothic" charset="0"/>
            </a:endParaRPr>
          </a:p>
          <a:p>
            <a:pPr marL="400050" indent="-400050">
              <a:spcBef>
                <a:spcPts val="800"/>
              </a:spcBef>
            </a:pPr>
            <a:endParaRPr lang="en-US" dirty="0">
              <a:ea typeface="MS PGothic" charset="0"/>
            </a:endParaRPr>
          </a:p>
          <a:p>
            <a:pPr marL="0" indent="0">
              <a:buNone/>
            </a:pPr>
            <a:endParaRPr lang="en-US" sz="2800" dirty="0"/>
          </a:p>
        </p:txBody>
      </p:sp>
    </p:spTree>
    <p:extLst>
      <p:ext uri="{BB962C8B-B14F-4D97-AF65-F5344CB8AC3E}">
        <p14:creationId xmlns:p14="http://schemas.microsoft.com/office/powerpoint/2010/main" val="4635244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12D4E0-86E7-4494-95D9-A7A4119BB39A}"/>
              </a:ext>
            </a:extLst>
          </p:cNvPr>
          <p:cNvSpPr>
            <a:spLocks noGrp="1"/>
          </p:cNvSpPr>
          <p:nvPr>
            <p:ph type="title"/>
          </p:nvPr>
        </p:nvSpPr>
        <p:spPr/>
        <p:txBody>
          <a:bodyPr>
            <a:normAutofit/>
          </a:bodyPr>
          <a:lstStyle/>
          <a:p>
            <a:r>
              <a:rPr lang="en-US" dirty="0"/>
              <a:t>2. Distinguish types of objectives</a:t>
            </a:r>
          </a:p>
        </p:txBody>
      </p:sp>
      <p:sp>
        <p:nvSpPr>
          <p:cNvPr id="5" name="Content Placeholder 4">
            <a:extLst>
              <a:ext uri="{FF2B5EF4-FFF2-40B4-BE49-F238E27FC236}">
                <a16:creationId xmlns:a16="http://schemas.microsoft.com/office/drawing/2014/main" id="{A1F146F7-6570-4CB9-B91C-06C1D9639D50}"/>
              </a:ext>
            </a:extLst>
          </p:cNvPr>
          <p:cNvSpPr>
            <a:spLocks noGrp="1"/>
          </p:cNvSpPr>
          <p:nvPr>
            <p:ph idx="1"/>
          </p:nvPr>
        </p:nvSpPr>
        <p:spPr>
          <a:xfrm>
            <a:off x="454925" y="1519512"/>
            <a:ext cx="11291248" cy="3486257"/>
          </a:xfrm>
        </p:spPr>
        <p:txBody>
          <a:bodyPr numCol="2">
            <a:noAutofit/>
          </a:bodyPr>
          <a:lstStyle/>
          <a:p>
            <a:pPr marL="0" indent="0">
              <a:lnSpc>
                <a:spcPct val="120000"/>
              </a:lnSpc>
              <a:spcBef>
                <a:spcPts val="0"/>
              </a:spcBef>
              <a:buNone/>
            </a:pPr>
            <a:r>
              <a:rPr lang="en-US" sz="2400" dirty="0">
                <a:ea typeface="MS PGothic" charset="0"/>
              </a:rPr>
              <a:t>Ask “Why Is That Important?” </a:t>
            </a:r>
          </a:p>
          <a:p>
            <a:pPr>
              <a:lnSpc>
                <a:spcPct val="120000"/>
              </a:lnSpc>
              <a:spcBef>
                <a:spcPts val="0"/>
              </a:spcBef>
            </a:pPr>
            <a:r>
              <a:rPr lang="en-US" sz="2400" dirty="0">
                <a:solidFill>
                  <a:schemeClr val="tx2"/>
                </a:solidFill>
                <a:ea typeface="MS PGothic" charset="0"/>
              </a:rPr>
              <a:t>You have reached a fundamental objective w</a:t>
            </a:r>
            <a:r>
              <a:rPr lang="en-US" sz="2400" dirty="0">
                <a:ea typeface="MS PGothic" charset="0"/>
              </a:rPr>
              <a:t>hen your answer is:</a:t>
            </a:r>
          </a:p>
          <a:p>
            <a:pPr lvl="1">
              <a:lnSpc>
                <a:spcPct val="120000"/>
              </a:lnSpc>
              <a:spcBef>
                <a:spcPts val="0"/>
              </a:spcBef>
            </a:pPr>
            <a:r>
              <a:rPr lang="ja-JP" altLang="en-US" sz="2000" dirty="0">
                <a:ea typeface="HGS明朝E" charset="0"/>
                <a:cs typeface="HGS明朝E" charset="0"/>
              </a:rPr>
              <a:t>“</a:t>
            </a:r>
            <a:r>
              <a:rPr lang="en-US" altLang="ja-JP" sz="2000" dirty="0">
                <a:ea typeface="MS PGothic" charset="0"/>
              </a:rPr>
              <a:t>Just because</a:t>
            </a:r>
            <a:r>
              <a:rPr lang="ja-JP" altLang="en-US" sz="2000" dirty="0">
                <a:ea typeface="HGS明朝E" charset="0"/>
                <a:cs typeface="HGS明朝E" charset="0"/>
              </a:rPr>
              <a:t>”</a:t>
            </a:r>
            <a:r>
              <a:rPr lang="en-US" altLang="ja-JP" sz="2000" dirty="0">
                <a:ea typeface="MS PGothic" charset="0"/>
              </a:rPr>
              <a:t> </a:t>
            </a:r>
          </a:p>
          <a:p>
            <a:pPr lvl="1">
              <a:lnSpc>
                <a:spcPct val="120000"/>
              </a:lnSpc>
              <a:spcBef>
                <a:spcPts val="0"/>
              </a:spcBef>
            </a:pPr>
            <a:r>
              <a:rPr lang="ja-JP" altLang="en-US" sz="2000" dirty="0">
                <a:ea typeface="HGS明朝E" charset="0"/>
                <a:cs typeface="HGS明朝E" charset="0"/>
              </a:rPr>
              <a:t>“</a:t>
            </a:r>
            <a:r>
              <a:rPr lang="en-US" altLang="ja-JP" sz="2000" dirty="0">
                <a:ea typeface="MS PGothic" charset="0"/>
              </a:rPr>
              <a:t>It</a:t>
            </a:r>
            <a:r>
              <a:rPr lang="en-US" sz="2000" dirty="0">
                <a:ea typeface="MS PGothic" charset="0"/>
              </a:rPr>
              <a:t>’</a:t>
            </a:r>
            <a:r>
              <a:rPr lang="en-US" altLang="ja-JP" sz="2000" dirty="0">
                <a:ea typeface="MS PGothic" charset="0"/>
              </a:rPr>
              <a:t>s the law</a:t>
            </a:r>
            <a:r>
              <a:rPr lang="ja-JP" altLang="en-US" sz="2000" dirty="0">
                <a:ea typeface="HGS明朝E" charset="0"/>
                <a:cs typeface="HGS明朝E" charset="0"/>
              </a:rPr>
              <a:t>”</a:t>
            </a:r>
            <a:endParaRPr lang="en-US" altLang="ja-JP" sz="2000" dirty="0">
              <a:ea typeface="MS PGothic" charset="0"/>
            </a:endParaRPr>
          </a:p>
          <a:p>
            <a:pPr lvl="1">
              <a:lnSpc>
                <a:spcPct val="120000"/>
              </a:lnSpc>
              <a:spcBef>
                <a:spcPts val="0"/>
              </a:spcBef>
            </a:pPr>
            <a:r>
              <a:rPr lang="ja-JP" altLang="en-US" sz="2000" dirty="0">
                <a:ea typeface="HGS明朝E" charset="0"/>
                <a:cs typeface="HGS明朝E" charset="0"/>
              </a:rPr>
              <a:t>“</a:t>
            </a:r>
            <a:r>
              <a:rPr lang="en-US" altLang="ja-JP" sz="2000" dirty="0">
                <a:ea typeface="MS PGothic" charset="0"/>
              </a:rPr>
              <a:t>This is important</a:t>
            </a:r>
            <a:r>
              <a:rPr lang="ja-JP" altLang="en-US" sz="2000" dirty="0">
                <a:ea typeface="HGS明朝E" charset="0"/>
                <a:cs typeface="HGS明朝E" charset="0"/>
              </a:rPr>
              <a:t>”</a:t>
            </a:r>
            <a:endParaRPr lang="en-US" altLang="ja-JP" sz="2000" dirty="0">
              <a:ea typeface="MS PGothic" charset="0"/>
            </a:endParaRPr>
          </a:p>
          <a:p>
            <a:pPr lvl="1">
              <a:lnSpc>
                <a:spcPct val="120000"/>
              </a:lnSpc>
              <a:spcBef>
                <a:spcPts val="0"/>
              </a:spcBef>
            </a:pPr>
            <a:r>
              <a:rPr lang="ja-JP" altLang="en-US" sz="2000" dirty="0">
                <a:ea typeface="HGS明朝E" charset="0"/>
                <a:cs typeface="HGS明朝E" charset="0"/>
              </a:rPr>
              <a:t>“</a:t>
            </a:r>
            <a:r>
              <a:rPr lang="en-US" altLang="ja-JP" sz="2000" dirty="0">
                <a:ea typeface="MS PGothic" charset="0"/>
              </a:rPr>
              <a:t>Inherent value</a:t>
            </a:r>
            <a:r>
              <a:rPr lang="ja-JP" altLang="en-US" sz="2000" dirty="0">
                <a:ea typeface="HGS明朝E" charset="0"/>
                <a:cs typeface="HGS明朝E" charset="0"/>
              </a:rPr>
              <a:t>”</a:t>
            </a:r>
            <a:endParaRPr lang="en-US" altLang="ja-JP" sz="2000" dirty="0">
              <a:ea typeface="HGS明朝E" charset="0"/>
              <a:cs typeface="HGS明朝E" charset="0"/>
            </a:endParaRPr>
          </a:p>
          <a:p>
            <a:pPr lvl="1">
              <a:lnSpc>
                <a:spcPct val="120000"/>
              </a:lnSpc>
              <a:spcBef>
                <a:spcPts val="0"/>
              </a:spcBef>
            </a:pPr>
            <a:endParaRPr lang="en-US" sz="2000" dirty="0">
              <a:solidFill>
                <a:schemeClr val="tx2"/>
              </a:solidFill>
              <a:ea typeface="HGS明朝E" charset="0"/>
            </a:endParaRPr>
          </a:p>
          <a:p>
            <a:pPr lvl="1">
              <a:lnSpc>
                <a:spcPct val="120000"/>
              </a:lnSpc>
              <a:spcBef>
                <a:spcPts val="0"/>
              </a:spcBef>
            </a:pPr>
            <a:endParaRPr lang="en-US" sz="2000" dirty="0">
              <a:ea typeface="HGS明朝E" charset="0"/>
            </a:endParaRPr>
          </a:p>
          <a:p>
            <a:pPr lvl="1">
              <a:lnSpc>
                <a:spcPct val="120000"/>
              </a:lnSpc>
              <a:spcBef>
                <a:spcPts val="0"/>
              </a:spcBef>
            </a:pPr>
            <a:endParaRPr lang="en-US" sz="2000" dirty="0">
              <a:solidFill>
                <a:schemeClr val="tx2"/>
              </a:solidFill>
              <a:ea typeface="HGS明朝E" charset="0"/>
            </a:endParaRPr>
          </a:p>
          <a:p>
            <a:pPr lvl="1">
              <a:lnSpc>
                <a:spcPct val="120000"/>
              </a:lnSpc>
              <a:spcBef>
                <a:spcPts val="0"/>
              </a:spcBef>
            </a:pPr>
            <a:endParaRPr lang="en-US" sz="2000" dirty="0">
              <a:ea typeface="HGS明朝E" charset="0"/>
            </a:endParaRPr>
          </a:p>
          <a:p>
            <a:pPr lvl="1">
              <a:lnSpc>
                <a:spcPct val="120000"/>
              </a:lnSpc>
              <a:spcBef>
                <a:spcPts val="0"/>
              </a:spcBef>
            </a:pPr>
            <a:endParaRPr lang="en-US" sz="2000" dirty="0">
              <a:solidFill>
                <a:schemeClr val="tx2"/>
              </a:solidFill>
              <a:ea typeface="MS PGothic" charset="0"/>
            </a:endParaRPr>
          </a:p>
          <a:p>
            <a:pPr marL="0" indent="0">
              <a:lnSpc>
                <a:spcPct val="120000"/>
              </a:lnSpc>
              <a:spcBef>
                <a:spcPts val="0"/>
              </a:spcBef>
              <a:buNone/>
            </a:pPr>
            <a:r>
              <a:rPr lang="en-US" sz="2400" dirty="0">
                <a:ea typeface="MS PGothic" charset="0"/>
              </a:rPr>
              <a:t>Ask</a:t>
            </a:r>
            <a:r>
              <a:rPr lang="ja-JP" altLang="en-US" sz="2400" dirty="0">
                <a:ea typeface="HGS明朝E" charset="0"/>
              </a:rPr>
              <a:t> </a:t>
            </a:r>
            <a:r>
              <a:rPr lang="en-US" altLang="ja-JP" sz="2400" dirty="0">
                <a:ea typeface="HGS明朝E" charset="0"/>
              </a:rPr>
              <a:t>“</a:t>
            </a:r>
            <a:r>
              <a:rPr lang="en-US" altLang="ja-JP" sz="2400" dirty="0">
                <a:ea typeface="MS PGothic" charset="0"/>
              </a:rPr>
              <a:t>How?</a:t>
            </a:r>
            <a:r>
              <a:rPr lang="en-US" altLang="ja-JP" sz="2400" dirty="0">
                <a:ea typeface="HGS明朝E" charset="0"/>
              </a:rPr>
              <a:t>”</a:t>
            </a:r>
          </a:p>
          <a:p>
            <a:pPr>
              <a:lnSpc>
                <a:spcPct val="120000"/>
              </a:lnSpc>
              <a:spcBef>
                <a:spcPts val="0"/>
              </a:spcBef>
            </a:pPr>
            <a:r>
              <a:rPr lang="en-US" altLang="ja-JP" sz="2400" dirty="0">
                <a:ea typeface="MS PGothic" charset="0"/>
              </a:rPr>
              <a:t>You can identify means objectives with answers to: </a:t>
            </a:r>
          </a:p>
          <a:p>
            <a:pPr lvl="1">
              <a:lnSpc>
                <a:spcPct val="120000"/>
              </a:lnSpc>
              <a:spcBef>
                <a:spcPts val="0"/>
              </a:spcBef>
            </a:pPr>
            <a:r>
              <a:rPr lang="en-US" sz="2000" dirty="0">
                <a:ea typeface="MS PGothic" charset="0"/>
              </a:rPr>
              <a:t>How can I address this concern?</a:t>
            </a:r>
          </a:p>
          <a:p>
            <a:pPr lvl="1">
              <a:lnSpc>
                <a:spcPct val="120000"/>
              </a:lnSpc>
              <a:spcBef>
                <a:spcPts val="0"/>
              </a:spcBef>
            </a:pPr>
            <a:r>
              <a:rPr lang="en-US" sz="2000" dirty="0">
                <a:ea typeface="MS PGothic" charset="0"/>
              </a:rPr>
              <a:t>What are some steps for getting where I want to be? </a:t>
            </a:r>
            <a:endParaRPr lang="en-US" sz="2000" dirty="0">
              <a:solidFill>
                <a:schemeClr val="tx2"/>
              </a:solidFill>
              <a:ea typeface="MS PGothic" charset="0"/>
            </a:endParaRPr>
          </a:p>
          <a:p>
            <a:pPr marL="457200" lvl="1" indent="0">
              <a:spcBef>
                <a:spcPts val="1200"/>
              </a:spcBef>
              <a:buNone/>
            </a:pPr>
            <a:endParaRPr lang="en-US" sz="2000" dirty="0">
              <a:solidFill>
                <a:schemeClr val="tx2"/>
              </a:solidFill>
              <a:ea typeface="MS PGothic" charset="0"/>
            </a:endParaRPr>
          </a:p>
          <a:p>
            <a:pPr lvl="1"/>
            <a:endParaRPr lang="en-US" sz="2000" dirty="0">
              <a:ea typeface="MS PGothic" charset="0"/>
            </a:endParaRPr>
          </a:p>
          <a:p>
            <a:pPr marL="0" indent="0">
              <a:spcBef>
                <a:spcPts val="1200"/>
              </a:spcBef>
              <a:buNone/>
            </a:pPr>
            <a:endParaRPr lang="en-US" dirty="0">
              <a:ea typeface="MS PGothic" charset="0"/>
            </a:endParaRPr>
          </a:p>
          <a:p>
            <a:pPr marL="400050" indent="-400050">
              <a:spcBef>
                <a:spcPts val="800"/>
              </a:spcBef>
            </a:pPr>
            <a:endParaRPr lang="en-US" dirty="0">
              <a:ea typeface="MS PGothic" charset="0"/>
            </a:endParaRPr>
          </a:p>
          <a:p>
            <a:pPr marL="0" indent="0">
              <a:buNone/>
            </a:pPr>
            <a:endParaRPr lang="en-US" sz="2400" dirty="0"/>
          </a:p>
        </p:txBody>
      </p:sp>
      <p:grpSp>
        <p:nvGrpSpPr>
          <p:cNvPr id="6" name="Group 3">
            <a:extLst>
              <a:ext uri="{FF2B5EF4-FFF2-40B4-BE49-F238E27FC236}">
                <a16:creationId xmlns:a16="http://schemas.microsoft.com/office/drawing/2014/main" id="{D31C1542-32A1-4B9F-BC9B-F06C55DE6783}"/>
              </a:ext>
            </a:extLst>
          </p:cNvPr>
          <p:cNvGrpSpPr>
            <a:grpSpLocks/>
          </p:cNvGrpSpPr>
          <p:nvPr/>
        </p:nvGrpSpPr>
        <p:grpSpPr bwMode="auto">
          <a:xfrm>
            <a:off x="1752601" y="4876800"/>
            <a:ext cx="8686799" cy="1370974"/>
            <a:chOff x="480" y="2185"/>
            <a:chExt cx="4835" cy="1265"/>
          </a:xfrm>
        </p:grpSpPr>
        <p:sp>
          <p:nvSpPr>
            <p:cNvPr id="7" name="TextBox 3">
              <a:extLst>
                <a:ext uri="{FF2B5EF4-FFF2-40B4-BE49-F238E27FC236}">
                  <a16:creationId xmlns:a16="http://schemas.microsoft.com/office/drawing/2014/main" id="{1D5FB2B3-AC1E-410D-ADCF-13F49CD47E1F}"/>
                </a:ext>
              </a:extLst>
            </p:cNvPr>
            <p:cNvSpPr txBox="1">
              <a:spLocks noChangeArrowheads="1"/>
            </p:cNvSpPr>
            <p:nvPr/>
          </p:nvSpPr>
          <p:spPr bwMode="auto">
            <a:xfrm>
              <a:off x="2197" y="2185"/>
              <a:ext cx="1404" cy="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nstantia" charset="0"/>
                  <a:ea typeface="MS PGothic" charset="0"/>
                  <a:cs typeface="MS PGothic" charset="0"/>
                </a:defRPr>
              </a:lvl1pPr>
              <a:lvl2pPr marL="742950" indent="-285750" eaLnBrk="0" hangingPunct="0">
                <a:defRPr sz="2400">
                  <a:solidFill>
                    <a:schemeClr val="tx1"/>
                  </a:solidFill>
                  <a:latin typeface="Constantia" charset="0"/>
                  <a:ea typeface="MS PGothic" charset="0"/>
                  <a:cs typeface="MS PGothic" charset="0"/>
                </a:defRPr>
              </a:lvl2pPr>
              <a:lvl3pPr marL="1143000" indent="-228600" eaLnBrk="0" hangingPunct="0">
                <a:defRPr sz="2400">
                  <a:solidFill>
                    <a:schemeClr val="tx1"/>
                  </a:solidFill>
                  <a:latin typeface="Constantia" charset="0"/>
                  <a:ea typeface="MS PGothic" charset="0"/>
                  <a:cs typeface="MS PGothic" charset="0"/>
                </a:defRPr>
              </a:lvl3pPr>
              <a:lvl4pPr marL="1600200" indent="-228600" eaLnBrk="0" hangingPunct="0">
                <a:defRPr sz="2400">
                  <a:solidFill>
                    <a:schemeClr val="tx1"/>
                  </a:solidFill>
                  <a:latin typeface="Constantia" charset="0"/>
                  <a:ea typeface="MS PGothic" charset="0"/>
                  <a:cs typeface="MS PGothic" charset="0"/>
                </a:defRPr>
              </a:lvl4pPr>
              <a:lvl5pPr marL="2057400" indent="-228600" eaLnBrk="0" hangingPunct="0">
                <a:defRPr sz="2400">
                  <a:solidFill>
                    <a:schemeClr val="tx1"/>
                  </a:solidFill>
                  <a:latin typeface="Constanti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onstanti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onstanti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onstanti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onstantia" charset="0"/>
                  <a:ea typeface="MS PGothic" charset="0"/>
                  <a:cs typeface="MS PGothic" charset="0"/>
                </a:defRPr>
              </a:lvl9pPr>
            </a:lstStyle>
            <a:p>
              <a:pPr algn="ctr" eaLnBrk="1" hangingPunct="1"/>
              <a:r>
                <a:rPr lang="en-US" b="1" dirty="0">
                  <a:solidFill>
                    <a:srgbClr val="FF0000"/>
                  </a:solidFill>
                  <a:latin typeface="Arial" charset="0"/>
                </a:rPr>
                <a:t>FUNDAMENTAL</a:t>
              </a:r>
            </a:p>
          </p:txBody>
        </p:sp>
        <p:sp>
          <p:nvSpPr>
            <p:cNvPr id="8" name="TextBox 4">
              <a:extLst>
                <a:ext uri="{FF2B5EF4-FFF2-40B4-BE49-F238E27FC236}">
                  <a16:creationId xmlns:a16="http://schemas.microsoft.com/office/drawing/2014/main" id="{41836745-92BD-4834-AB69-1F1EBA3C9F63}"/>
                </a:ext>
              </a:extLst>
            </p:cNvPr>
            <p:cNvSpPr txBox="1">
              <a:spLocks noChangeArrowheads="1"/>
            </p:cNvSpPr>
            <p:nvPr/>
          </p:nvSpPr>
          <p:spPr bwMode="auto">
            <a:xfrm>
              <a:off x="2491" y="3024"/>
              <a:ext cx="722" cy="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nstantia" charset="0"/>
                  <a:ea typeface="MS PGothic" charset="0"/>
                  <a:cs typeface="MS PGothic" charset="0"/>
                </a:defRPr>
              </a:lvl1pPr>
              <a:lvl2pPr marL="742950" indent="-285750" eaLnBrk="0" hangingPunct="0">
                <a:defRPr sz="2400">
                  <a:solidFill>
                    <a:schemeClr val="tx1"/>
                  </a:solidFill>
                  <a:latin typeface="Constantia" charset="0"/>
                  <a:ea typeface="MS PGothic" charset="0"/>
                  <a:cs typeface="MS PGothic" charset="0"/>
                </a:defRPr>
              </a:lvl2pPr>
              <a:lvl3pPr marL="1143000" indent="-228600" eaLnBrk="0" hangingPunct="0">
                <a:defRPr sz="2400">
                  <a:solidFill>
                    <a:schemeClr val="tx1"/>
                  </a:solidFill>
                  <a:latin typeface="Constantia" charset="0"/>
                  <a:ea typeface="MS PGothic" charset="0"/>
                  <a:cs typeface="MS PGothic" charset="0"/>
                </a:defRPr>
              </a:lvl3pPr>
              <a:lvl4pPr marL="1600200" indent="-228600" eaLnBrk="0" hangingPunct="0">
                <a:defRPr sz="2400">
                  <a:solidFill>
                    <a:schemeClr val="tx1"/>
                  </a:solidFill>
                  <a:latin typeface="Constantia" charset="0"/>
                  <a:ea typeface="MS PGothic" charset="0"/>
                  <a:cs typeface="MS PGothic" charset="0"/>
                </a:defRPr>
              </a:lvl4pPr>
              <a:lvl5pPr marL="2057400" indent="-228600" eaLnBrk="0" hangingPunct="0">
                <a:defRPr sz="2400">
                  <a:solidFill>
                    <a:schemeClr val="tx1"/>
                  </a:solidFill>
                  <a:latin typeface="Constanti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onstanti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onstanti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onstanti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onstantia" charset="0"/>
                  <a:ea typeface="MS PGothic" charset="0"/>
                  <a:cs typeface="MS PGothic" charset="0"/>
                </a:defRPr>
              </a:lvl9pPr>
            </a:lstStyle>
            <a:p>
              <a:pPr algn="ctr" eaLnBrk="1" hangingPunct="1"/>
              <a:r>
                <a:rPr lang="en-US" b="1" dirty="0">
                  <a:solidFill>
                    <a:schemeClr val="accent1"/>
                  </a:solidFill>
                  <a:latin typeface="Arial" charset="0"/>
                </a:rPr>
                <a:t>MEANS</a:t>
              </a:r>
            </a:p>
          </p:txBody>
        </p:sp>
        <p:sp>
          <p:nvSpPr>
            <p:cNvPr id="9" name="Curved Left Arrow 6">
              <a:extLst>
                <a:ext uri="{FF2B5EF4-FFF2-40B4-BE49-F238E27FC236}">
                  <a16:creationId xmlns:a16="http://schemas.microsoft.com/office/drawing/2014/main" id="{323A523F-5799-4F38-B866-65072445B3C1}"/>
                </a:ext>
              </a:extLst>
            </p:cNvPr>
            <p:cNvSpPr/>
            <p:nvPr/>
          </p:nvSpPr>
          <p:spPr>
            <a:xfrm>
              <a:off x="3624" y="2304"/>
              <a:ext cx="576" cy="960"/>
            </a:xfrm>
            <a:prstGeom prst="curvedLeftArrow">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a:solidFill>
                  <a:schemeClr val="tx1"/>
                </a:solidFill>
              </a:endParaRPr>
            </a:p>
          </p:txBody>
        </p:sp>
        <p:sp>
          <p:nvSpPr>
            <p:cNvPr id="10" name="Curved Left Arrow 7">
              <a:extLst>
                <a:ext uri="{FF2B5EF4-FFF2-40B4-BE49-F238E27FC236}">
                  <a16:creationId xmlns:a16="http://schemas.microsoft.com/office/drawing/2014/main" id="{20977C96-7FE3-4A7F-80D7-6B7DE0960789}"/>
                </a:ext>
              </a:extLst>
            </p:cNvPr>
            <p:cNvSpPr>
              <a:spLocks noChangeArrowheads="1"/>
            </p:cNvSpPr>
            <p:nvPr/>
          </p:nvSpPr>
          <p:spPr bwMode="auto">
            <a:xfrm rot="10800000">
              <a:off x="1516" y="2256"/>
              <a:ext cx="576" cy="960"/>
            </a:xfrm>
            <a:prstGeom prst="curvedLeftArrow">
              <a:avLst>
                <a:gd name="adj1" fmla="val 25000"/>
                <a:gd name="adj2" fmla="val 50000"/>
                <a:gd name="adj3" fmla="val 25000"/>
              </a:avLst>
            </a:prstGeom>
            <a:ln>
              <a:headEnd/>
              <a:tailEnd/>
            </a:ln>
          </p:spPr>
          <p:style>
            <a:lnRef idx="0">
              <a:schemeClr val="accent6"/>
            </a:lnRef>
            <a:fillRef idx="3">
              <a:schemeClr val="accent6"/>
            </a:fillRef>
            <a:effectRef idx="3">
              <a:schemeClr val="accent6"/>
            </a:effectRef>
            <a:fontRef idx="minor">
              <a:schemeClr val="lt1"/>
            </a:fontRef>
          </p:style>
          <p:txBody>
            <a:bodyPr rot="10800000" anchor="ctr"/>
            <a:lstStyle/>
            <a:p>
              <a:pPr algn="ctr">
                <a:defRPr/>
              </a:pPr>
              <a:endParaRPr lang="en-US"/>
            </a:p>
          </p:txBody>
        </p:sp>
        <p:sp>
          <p:nvSpPr>
            <p:cNvPr id="11" name="TextBox 8">
              <a:extLst>
                <a:ext uri="{FF2B5EF4-FFF2-40B4-BE49-F238E27FC236}">
                  <a16:creationId xmlns:a16="http://schemas.microsoft.com/office/drawing/2014/main" id="{9D232231-4557-46C1-AC3B-21BB44281A82}"/>
                </a:ext>
              </a:extLst>
            </p:cNvPr>
            <p:cNvSpPr txBox="1">
              <a:spLocks noChangeArrowheads="1"/>
            </p:cNvSpPr>
            <p:nvPr/>
          </p:nvSpPr>
          <p:spPr bwMode="auto">
            <a:xfrm>
              <a:off x="4297" y="2544"/>
              <a:ext cx="1018" cy="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onstantia" charset="0"/>
                  <a:ea typeface="MS PGothic" charset="0"/>
                  <a:cs typeface="MS PGothic" charset="0"/>
                </a:defRPr>
              </a:lvl1pPr>
              <a:lvl2pPr marL="742950" indent="-285750" eaLnBrk="0" hangingPunct="0">
                <a:defRPr sz="2400">
                  <a:solidFill>
                    <a:schemeClr val="tx1"/>
                  </a:solidFill>
                  <a:latin typeface="Constantia" charset="0"/>
                  <a:ea typeface="MS PGothic" charset="0"/>
                  <a:cs typeface="MS PGothic" charset="0"/>
                </a:defRPr>
              </a:lvl2pPr>
              <a:lvl3pPr marL="1143000" indent="-228600" eaLnBrk="0" hangingPunct="0">
                <a:defRPr sz="2400">
                  <a:solidFill>
                    <a:schemeClr val="tx1"/>
                  </a:solidFill>
                  <a:latin typeface="Constantia" charset="0"/>
                  <a:ea typeface="MS PGothic" charset="0"/>
                  <a:cs typeface="MS PGothic" charset="0"/>
                </a:defRPr>
              </a:lvl3pPr>
              <a:lvl4pPr marL="1600200" indent="-228600" eaLnBrk="0" hangingPunct="0">
                <a:defRPr sz="2400">
                  <a:solidFill>
                    <a:schemeClr val="tx1"/>
                  </a:solidFill>
                  <a:latin typeface="Constantia" charset="0"/>
                  <a:ea typeface="MS PGothic" charset="0"/>
                  <a:cs typeface="MS PGothic" charset="0"/>
                </a:defRPr>
              </a:lvl4pPr>
              <a:lvl5pPr marL="2057400" indent="-228600" eaLnBrk="0" hangingPunct="0">
                <a:defRPr sz="2400">
                  <a:solidFill>
                    <a:schemeClr val="tx1"/>
                  </a:solidFill>
                  <a:latin typeface="Constanti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onstanti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onstanti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onstanti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onstantia" charset="0"/>
                  <a:ea typeface="MS PGothic" charset="0"/>
                  <a:cs typeface="MS PGothic" charset="0"/>
                </a:defRPr>
              </a:lvl9pPr>
            </a:lstStyle>
            <a:p>
              <a:pPr eaLnBrk="1" hangingPunct="1"/>
              <a:r>
                <a:rPr lang="en-US" dirty="0">
                  <a:latin typeface="Arial" charset="0"/>
                </a:rPr>
                <a:t>Ask </a:t>
              </a:r>
              <a:r>
                <a:rPr lang="ja-JP" altLang="en-US" dirty="0">
                  <a:latin typeface="Arial" charset="0"/>
                </a:rPr>
                <a:t>“</a:t>
              </a:r>
              <a:r>
                <a:rPr lang="en-US" altLang="ja-JP" b="1" dirty="0">
                  <a:latin typeface="Arial" charset="0"/>
                </a:rPr>
                <a:t>How</a:t>
              </a:r>
              <a:r>
                <a:rPr lang="ja-JP" altLang="en-US" dirty="0">
                  <a:latin typeface="Arial" charset="0"/>
                </a:rPr>
                <a:t>”</a:t>
              </a:r>
              <a:endParaRPr lang="en-US" dirty="0">
                <a:latin typeface="Arial" charset="0"/>
              </a:endParaRPr>
            </a:p>
          </p:txBody>
        </p:sp>
        <p:sp>
          <p:nvSpPr>
            <p:cNvPr id="12" name="TextBox 9">
              <a:extLst>
                <a:ext uri="{FF2B5EF4-FFF2-40B4-BE49-F238E27FC236}">
                  <a16:creationId xmlns:a16="http://schemas.microsoft.com/office/drawing/2014/main" id="{3199F11B-983A-4BC9-A31B-492B51A30F14}"/>
                </a:ext>
              </a:extLst>
            </p:cNvPr>
            <p:cNvSpPr txBox="1">
              <a:spLocks noChangeArrowheads="1"/>
            </p:cNvSpPr>
            <p:nvPr/>
          </p:nvSpPr>
          <p:spPr bwMode="auto">
            <a:xfrm>
              <a:off x="480" y="2592"/>
              <a:ext cx="1006" cy="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nstantia" charset="0"/>
                  <a:ea typeface="MS PGothic" charset="0"/>
                  <a:cs typeface="MS PGothic" charset="0"/>
                </a:defRPr>
              </a:lvl1pPr>
              <a:lvl2pPr marL="742950" indent="-285750" eaLnBrk="0" hangingPunct="0">
                <a:defRPr sz="2400">
                  <a:solidFill>
                    <a:schemeClr val="tx1"/>
                  </a:solidFill>
                  <a:latin typeface="Constantia" charset="0"/>
                  <a:ea typeface="MS PGothic" charset="0"/>
                  <a:cs typeface="MS PGothic" charset="0"/>
                </a:defRPr>
              </a:lvl2pPr>
              <a:lvl3pPr marL="1143000" indent="-228600" eaLnBrk="0" hangingPunct="0">
                <a:defRPr sz="2400">
                  <a:solidFill>
                    <a:schemeClr val="tx1"/>
                  </a:solidFill>
                  <a:latin typeface="Constantia" charset="0"/>
                  <a:ea typeface="MS PGothic" charset="0"/>
                  <a:cs typeface="MS PGothic" charset="0"/>
                </a:defRPr>
              </a:lvl3pPr>
              <a:lvl4pPr marL="1600200" indent="-228600" eaLnBrk="0" hangingPunct="0">
                <a:defRPr sz="2400">
                  <a:solidFill>
                    <a:schemeClr val="tx1"/>
                  </a:solidFill>
                  <a:latin typeface="Constantia" charset="0"/>
                  <a:ea typeface="MS PGothic" charset="0"/>
                  <a:cs typeface="MS PGothic" charset="0"/>
                </a:defRPr>
              </a:lvl4pPr>
              <a:lvl5pPr marL="2057400" indent="-228600" eaLnBrk="0" hangingPunct="0">
                <a:defRPr sz="2400">
                  <a:solidFill>
                    <a:schemeClr val="tx1"/>
                  </a:solidFill>
                  <a:latin typeface="Constanti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onstanti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onstanti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onstanti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onstantia" charset="0"/>
                  <a:ea typeface="MS PGothic" charset="0"/>
                  <a:cs typeface="MS PGothic" charset="0"/>
                </a:defRPr>
              </a:lvl9pPr>
            </a:lstStyle>
            <a:p>
              <a:pPr eaLnBrk="1" hangingPunct="1"/>
              <a:r>
                <a:rPr lang="en-US" dirty="0">
                  <a:latin typeface="Arial" charset="0"/>
                </a:rPr>
                <a:t> Ask </a:t>
              </a:r>
              <a:r>
                <a:rPr lang="ja-JP" altLang="en-US" dirty="0">
                  <a:latin typeface="Arial" charset="0"/>
                </a:rPr>
                <a:t>“</a:t>
              </a:r>
              <a:r>
                <a:rPr lang="en-US" altLang="ja-JP" b="1" dirty="0">
                  <a:latin typeface="Arial" charset="0"/>
                </a:rPr>
                <a:t>Why</a:t>
              </a:r>
              <a:r>
                <a:rPr lang="ja-JP" altLang="en-US" dirty="0">
                  <a:latin typeface="Arial" charset="0"/>
                </a:rPr>
                <a:t>”</a:t>
              </a:r>
              <a:endParaRPr lang="en-US" dirty="0">
                <a:latin typeface="Arial" charset="0"/>
              </a:endParaRPr>
            </a:p>
          </p:txBody>
        </p:sp>
      </p:grpSp>
    </p:spTree>
    <p:extLst>
      <p:ext uri="{BB962C8B-B14F-4D97-AF65-F5344CB8AC3E}">
        <p14:creationId xmlns:p14="http://schemas.microsoft.com/office/powerpoint/2010/main" val="4255946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12" end="1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13" end="1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12D4E0-86E7-4494-95D9-A7A4119BB39A}"/>
              </a:ext>
            </a:extLst>
          </p:cNvPr>
          <p:cNvSpPr>
            <a:spLocks noGrp="1"/>
          </p:cNvSpPr>
          <p:nvPr>
            <p:ph type="title"/>
          </p:nvPr>
        </p:nvSpPr>
        <p:spPr/>
        <p:txBody>
          <a:bodyPr>
            <a:normAutofit/>
          </a:bodyPr>
          <a:lstStyle/>
          <a:p>
            <a:r>
              <a:rPr lang="en-US" dirty="0"/>
              <a:t>Example</a:t>
            </a:r>
          </a:p>
        </p:txBody>
      </p:sp>
      <p:graphicFrame>
        <p:nvGraphicFramePr>
          <p:cNvPr id="13" name="Table 12">
            <a:extLst>
              <a:ext uri="{FF2B5EF4-FFF2-40B4-BE49-F238E27FC236}">
                <a16:creationId xmlns:a16="http://schemas.microsoft.com/office/drawing/2014/main" id="{5D3A4869-D5A3-45AE-BDE4-DA6464E50286}"/>
              </a:ext>
            </a:extLst>
          </p:cNvPr>
          <p:cNvGraphicFramePr>
            <a:graphicFrameLocks noGrp="1"/>
          </p:cNvGraphicFramePr>
          <p:nvPr>
            <p:extLst>
              <p:ext uri="{D42A27DB-BD31-4B8C-83A1-F6EECF244321}">
                <p14:modId xmlns:p14="http://schemas.microsoft.com/office/powerpoint/2010/main" val="2929163081"/>
              </p:ext>
            </p:extLst>
          </p:nvPr>
        </p:nvGraphicFramePr>
        <p:xfrm>
          <a:off x="750627" y="1580050"/>
          <a:ext cx="10845421" cy="4625135"/>
        </p:xfrm>
        <a:graphic>
          <a:graphicData uri="http://schemas.openxmlformats.org/drawingml/2006/table">
            <a:tbl>
              <a:tblPr>
                <a:tableStyleId>{775DCB02-9BB8-47FD-8907-85C794F793BA}</a:tableStyleId>
              </a:tblPr>
              <a:tblGrid>
                <a:gridCol w="5723972">
                  <a:extLst>
                    <a:ext uri="{9D8B030D-6E8A-4147-A177-3AD203B41FA5}">
                      <a16:colId xmlns:a16="http://schemas.microsoft.com/office/drawing/2014/main" val="20000"/>
                    </a:ext>
                  </a:extLst>
                </a:gridCol>
                <a:gridCol w="5121449">
                  <a:extLst>
                    <a:ext uri="{9D8B030D-6E8A-4147-A177-3AD203B41FA5}">
                      <a16:colId xmlns:a16="http://schemas.microsoft.com/office/drawing/2014/main" val="20001"/>
                    </a:ext>
                  </a:extLst>
                </a:gridCol>
              </a:tblGrid>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a:ln>
                            <a:noFill/>
                          </a:ln>
                          <a:solidFill>
                            <a:schemeClr val="bg1"/>
                          </a:solidFill>
                          <a:effectLst/>
                        </a:rPr>
                        <a:t>Concern</a:t>
                      </a:r>
                      <a:endParaRPr kumimoji="0" lang="en-US" sz="2000" b="1"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a:ln>
                            <a:noFill/>
                          </a:ln>
                          <a:solidFill>
                            <a:schemeClr val="bg1"/>
                          </a:solidFill>
                          <a:effectLst/>
                        </a:rPr>
                        <a:t>Objectives</a:t>
                      </a:r>
                      <a:endParaRPr kumimoji="0" lang="en-US" sz="2000" b="1"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0"/>
                  </a:ext>
                </a:extLst>
              </a:tr>
              <a:tr h="514784">
                <a:tc>
                  <a:txBody>
                    <a:bodyPr/>
                    <a:lstStyle/>
                    <a:p>
                      <a:pPr marL="64770" marR="0">
                        <a:lnSpc>
                          <a:spcPct val="115000"/>
                        </a:lnSpc>
                        <a:spcBef>
                          <a:spcPts val="0"/>
                        </a:spcBef>
                        <a:spcAft>
                          <a:spcPts val="0"/>
                        </a:spcAft>
                      </a:pPr>
                      <a:r>
                        <a:rPr lang="en-US" sz="2000" spc="-10" dirty="0">
                          <a:solidFill>
                            <a:schemeClr val="bg1"/>
                          </a:solidFill>
                          <a:effectLst/>
                        </a:rPr>
                        <a:t>Boats can carry</a:t>
                      </a:r>
                      <a:r>
                        <a:rPr lang="en-US" sz="2000" dirty="0">
                          <a:solidFill>
                            <a:schemeClr val="bg1"/>
                          </a:solidFill>
                          <a:effectLst/>
                        </a:rPr>
                        <a:t> and spread inv</a:t>
                      </a:r>
                      <a:r>
                        <a:rPr lang="en-US" sz="2000" spc="5" dirty="0">
                          <a:solidFill>
                            <a:schemeClr val="bg1"/>
                          </a:solidFill>
                          <a:effectLst/>
                        </a:rPr>
                        <a:t>a</a:t>
                      </a:r>
                      <a:r>
                        <a:rPr lang="en-US" sz="2000" dirty="0">
                          <a:solidFill>
                            <a:schemeClr val="bg1"/>
                          </a:solidFill>
                          <a:effectLst/>
                        </a:rPr>
                        <a:t>sive</a:t>
                      </a:r>
                      <a:r>
                        <a:rPr lang="en-US" sz="2000" spc="-5" dirty="0">
                          <a:solidFill>
                            <a:schemeClr val="bg1"/>
                          </a:solidFill>
                          <a:effectLst/>
                        </a:rPr>
                        <a:t> </a:t>
                      </a:r>
                      <a:r>
                        <a:rPr lang="en-US" sz="2000" dirty="0">
                          <a:solidFill>
                            <a:schemeClr val="bg1"/>
                          </a:solidFill>
                          <a:effectLst/>
                        </a:rPr>
                        <a:t>mussels</a:t>
                      </a:r>
                      <a:endParaRPr lang="en-US" sz="2000" dirty="0">
                        <a:solidFill>
                          <a:schemeClr val="bg1"/>
                        </a:solidFill>
                        <a:effectLst/>
                        <a:latin typeface="+mn-lt"/>
                        <a:ea typeface="Calibri"/>
                        <a:cs typeface="Times New Roman"/>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Require boat inspections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1"/>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Minimize invasive species introductions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2"/>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Sustain native species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3"/>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u="none" strike="noStrike" cap="none" normalizeH="0" baseline="0" dirty="0">
                          <a:ln>
                            <a:noFill/>
                          </a:ln>
                          <a:solidFill>
                            <a:schemeClr val="bg1"/>
                          </a:solidFill>
                          <a:effectLst/>
                        </a:rPr>
                        <a:t>You aren’t talking with landowners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Increase communication</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4"/>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Maximize community engagement</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5"/>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Maximize habitat conservation</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6"/>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u="none" strike="noStrike" cap="none" normalizeH="0" baseline="0" dirty="0">
                          <a:ln>
                            <a:noFill/>
                          </a:ln>
                          <a:solidFill>
                            <a:schemeClr val="bg1"/>
                          </a:solidFill>
                          <a:effectLst/>
                        </a:rPr>
                        <a:t>You don’t have enough money for this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Minimize cost</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7"/>
                  </a:ext>
                </a:extLst>
              </a:tr>
              <a:tr h="5068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Maximize conservation within budget</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9915819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12D4E0-86E7-4494-95D9-A7A4119BB39A}"/>
              </a:ext>
            </a:extLst>
          </p:cNvPr>
          <p:cNvSpPr>
            <a:spLocks noGrp="1"/>
          </p:cNvSpPr>
          <p:nvPr>
            <p:ph type="title"/>
          </p:nvPr>
        </p:nvSpPr>
        <p:spPr/>
        <p:txBody>
          <a:bodyPr>
            <a:normAutofit/>
          </a:bodyPr>
          <a:lstStyle/>
          <a:p>
            <a:r>
              <a:rPr lang="en-US" dirty="0"/>
              <a:t>Example</a:t>
            </a:r>
          </a:p>
        </p:txBody>
      </p:sp>
      <p:graphicFrame>
        <p:nvGraphicFramePr>
          <p:cNvPr id="13" name="Table 12">
            <a:extLst>
              <a:ext uri="{FF2B5EF4-FFF2-40B4-BE49-F238E27FC236}">
                <a16:creationId xmlns:a16="http://schemas.microsoft.com/office/drawing/2014/main" id="{5D3A4869-D5A3-45AE-BDE4-DA6464E50286}"/>
              </a:ext>
            </a:extLst>
          </p:cNvPr>
          <p:cNvGraphicFramePr>
            <a:graphicFrameLocks noGrp="1"/>
          </p:cNvGraphicFramePr>
          <p:nvPr>
            <p:extLst>
              <p:ext uri="{D42A27DB-BD31-4B8C-83A1-F6EECF244321}">
                <p14:modId xmlns:p14="http://schemas.microsoft.com/office/powerpoint/2010/main" val="231127095"/>
              </p:ext>
            </p:extLst>
          </p:nvPr>
        </p:nvGraphicFramePr>
        <p:xfrm>
          <a:off x="750627" y="1580050"/>
          <a:ext cx="10845421" cy="4625135"/>
        </p:xfrm>
        <a:graphic>
          <a:graphicData uri="http://schemas.openxmlformats.org/drawingml/2006/table">
            <a:tbl>
              <a:tblPr>
                <a:tableStyleId>{775DCB02-9BB8-47FD-8907-85C794F793BA}</a:tableStyleId>
              </a:tblPr>
              <a:tblGrid>
                <a:gridCol w="5723972">
                  <a:extLst>
                    <a:ext uri="{9D8B030D-6E8A-4147-A177-3AD203B41FA5}">
                      <a16:colId xmlns:a16="http://schemas.microsoft.com/office/drawing/2014/main" val="20000"/>
                    </a:ext>
                  </a:extLst>
                </a:gridCol>
                <a:gridCol w="5121449">
                  <a:extLst>
                    <a:ext uri="{9D8B030D-6E8A-4147-A177-3AD203B41FA5}">
                      <a16:colId xmlns:a16="http://schemas.microsoft.com/office/drawing/2014/main" val="20001"/>
                    </a:ext>
                  </a:extLst>
                </a:gridCol>
              </a:tblGrid>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a:ln>
                            <a:noFill/>
                          </a:ln>
                          <a:solidFill>
                            <a:schemeClr val="bg1"/>
                          </a:solidFill>
                          <a:effectLst/>
                        </a:rPr>
                        <a:t>Concern</a:t>
                      </a:r>
                      <a:endParaRPr kumimoji="0" lang="en-US" sz="2000" b="1"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a:ln>
                            <a:noFill/>
                          </a:ln>
                          <a:solidFill>
                            <a:schemeClr val="bg1"/>
                          </a:solidFill>
                          <a:effectLst/>
                        </a:rPr>
                        <a:t>Objectives</a:t>
                      </a:r>
                      <a:endParaRPr kumimoji="0" lang="en-US" sz="2000" b="1"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0"/>
                  </a:ext>
                </a:extLst>
              </a:tr>
              <a:tr h="514784">
                <a:tc>
                  <a:txBody>
                    <a:bodyPr/>
                    <a:lstStyle/>
                    <a:p>
                      <a:pPr marL="64770" marR="0">
                        <a:lnSpc>
                          <a:spcPct val="115000"/>
                        </a:lnSpc>
                        <a:spcBef>
                          <a:spcPts val="0"/>
                        </a:spcBef>
                        <a:spcAft>
                          <a:spcPts val="0"/>
                        </a:spcAft>
                      </a:pPr>
                      <a:r>
                        <a:rPr lang="en-US" sz="2000" spc="-10" dirty="0">
                          <a:solidFill>
                            <a:schemeClr val="bg1"/>
                          </a:solidFill>
                          <a:effectLst/>
                        </a:rPr>
                        <a:t>Boats can carry</a:t>
                      </a:r>
                      <a:r>
                        <a:rPr lang="en-US" sz="2000" dirty="0">
                          <a:solidFill>
                            <a:schemeClr val="bg1"/>
                          </a:solidFill>
                          <a:effectLst/>
                        </a:rPr>
                        <a:t> and spread inv</a:t>
                      </a:r>
                      <a:r>
                        <a:rPr lang="en-US" sz="2000" spc="5" dirty="0">
                          <a:solidFill>
                            <a:schemeClr val="bg1"/>
                          </a:solidFill>
                          <a:effectLst/>
                        </a:rPr>
                        <a:t>a</a:t>
                      </a:r>
                      <a:r>
                        <a:rPr lang="en-US" sz="2000" dirty="0">
                          <a:solidFill>
                            <a:schemeClr val="bg1"/>
                          </a:solidFill>
                          <a:effectLst/>
                        </a:rPr>
                        <a:t>sive</a:t>
                      </a:r>
                      <a:r>
                        <a:rPr lang="en-US" sz="2000" spc="-5" dirty="0">
                          <a:solidFill>
                            <a:schemeClr val="bg1"/>
                          </a:solidFill>
                          <a:effectLst/>
                        </a:rPr>
                        <a:t> </a:t>
                      </a:r>
                      <a:r>
                        <a:rPr lang="en-US" sz="2000" dirty="0">
                          <a:solidFill>
                            <a:schemeClr val="bg1"/>
                          </a:solidFill>
                          <a:effectLst/>
                        </a:rPr>
                        <a:t>mussels</a:t>
                      </a:r>
                      <a:endParaRPr lang="en-US" sz="2000" dirty="0">
                        <a:solidFill>
                          <a:schemeClr val="bg1"/>
                        </a:solidFill>
                        <a:effectLst/>
                        <a:latin typeface="+mn-lt"/>
                        <a:ea typeface="Calibri"/>
                        <a:cs typeface="Times New Roman"/>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Require boat inspections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1"/>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Minimize invasive species introductions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2"/>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rgbClr val="C00000"/>
                          </a:solidFill>
                          <a:effectLst/>
                        </a:rPr>
                        <a:t>Sustain native species</a:t>
                      </a:r>
                      <a:endParaRPr kumimoji="0" lang="en-US" sz="2000" b="0" i="0" u="none" strike="noStrike" cap="none" normalizeH="0" baseline="0" dirty="0">
                        <a:ln>
                          <a:noFill/>
                        </a:ln>
                        <a:solidFill>
                          <a:srgbClr val="C00000"/>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3"/>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u="none" strike="noStrike" cap="none" normalizeH="0" baseline="0" dirty="0">
                          <a:ln>
                            <a:noFill/>
                          </a:ln>
                          <a:solidFill>
                            <a:schemeClr val="bg1"/>
                          </a:solidFill>
                          <a:effectLst/>
                        </a:rPr>
                        <a:t>You aren’t talking with landowners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Increase communication</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4"/>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Maximize community engagement</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5"/>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Maximize habitat conservation</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6"/>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u="none" strike="noStrike" cap="none" normalizeH="0" baseline="0" dirty="0">
                          <a:ln>
                            <a:noFill/>
                          </a:ln>
                          <a:solidFill>
                            <a:schemeClr val="bg1"/>
                          </a:solidFill>
                          <a:effectLst/>
                        </a:rPr>
                        <a:t>You don’t have enough money for this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Minimize cost</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7"/>
                  </a:ext>
                </a:extLst>
              </a:tr>
              <a:tr h="5068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Maximize conservation within budget</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56194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C75D31-DB19-A11D-D801-954AA280D072}"/>
              </a:ext>
            </a:extLst>
          </p:cNvPr>
          <p:cNvSpPr>
            <a:spLocks noGrp="1"/>
          </p:cNvSpPr>
          <p:nvPr>
            <p:ph type="ctrTitle"/>
          </p:nvPr>
        </p:nvSpPr>
        <p:spPr>
          <a:xfrm>
            <a:off x="1375983" y="2277540"/>
            <a:ext cx="9440034" cy="1828801"/>
          </a:xfrm>
        </p:spPr>
        <p:txBody>
          <a:bodyPr/>
          <a:lstStyle/>
          <a:p>
            <a:r>
              <a:rPr lang="en-US" dirty="0"/>
              <a:t>Questions or </a:t>
            </a:r>
            <a:r>
              <a:rPr lang="en-US"/>
              <a:t>thoughts </a:t>
            </a:r>
            <a:br>
              <a:rPr lang="en-US"/>
            </a:br>
            <a:r>
              <a:rPr lang="en-US"/>
              <a:t>after </a:t>
            </a:r>
            <a:r>
              <a:rPr lang="en-US" dirty="0"/>
              <a:t>yesterday?</a:t>
            </a:r>
          </a:p>
        </p:txBody>
      </p:sp>
    </p:spTree>
    <p:extLst>
      <p:ext uri="{BB962C8B-B14F-4D97-AF65-F5344CB8AC3E}">
        <p14:creationId xmlns:p14="http://schemas.microsoft.com/office/powerpoint/2010/main" val="15438838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12D4E0-86E7-4494-95D9-A7A4119BB39A}"/>
              </a:ext>
            </a:extLst>
          </p:cNvPr>
          <p:cNvSpPr>
            <a:spLocks noGrp="1"/>
          </p:cNvSpPr>
          <p:nvPr>
            <p:ph type="title"/>
          </p:nvPr>
        </p:nvSpPr>
        <p:spPr/>
        <p:txBody>
          <a:bodyPr>
            <a:normAutofit/>
          </a:bodyPr>
          <a:lstStyle/>
          <a:p>
            <a:r>
              <a:rPr lang="en-US" dirty="0"/>
              <a:t>Example</a:t>
            </a:r>
          </a:p>
        </p:txBody>
      </p:sp>
      <p:graphicFrame>
        <p:nvGraphicFramePr>
          <p:cNvPr id="13" name="Table 12">
            <a:extLst>
              <a:ext uri="{FF2B5EF4-FFF2-40B4-BE49-F238E27FC236}">
                <a16:creationId xmlns:a16="http://schemas.microsoft.com/office/drawing/2014/main" id="{5D3A4869-D5A3-45AE-BDE4-DA6464E50286}"/>
              </a:ext>
            </a:extLst>
          </p:cNvPr>
          <p:cNvGraphicFramePr>
            <a:graphicFrameLocks noGrp="1"/>
          </p:cNvGraphicFramePr>
          <p:nvPr>
            <p:extLst>
              <p:ext uri="{D42A27DB-BD31-4B8C-83A1-F6EECF244321}">
                <p14:modId xmlns:p14="http://schemas.microsoft.com/office/powerpoint/2010/main" val="3954211246"/>
              </p:ext>
            </p:extLst>
          </p:nvPr>
        </p:nvGraphicFramePr>
        <p:xfrm>
          <a:off x="750627" y="1580050"/>
          <a:ext cx="10845421" cy="4625135"/>
        </p:xfrm>
        <a:graphic>
          <a:graphicData uri="http://schemas.openxmlformats.org/drawingml/2006/table">
            <a:tbl>
              <a:tblPr>
                <a:tableStyleId>{775DCB02-9BB8-47FD-8907-85C794F793BA}</a:tableStyleId>
              </a:tblPr>
              <a:tblGrid>
                <a:gridCol w="5723972">
                  <a:extLst>
                    <a:ext uri="{9D8B030D-6E8A-4147-A177-3AD203B41FA5}">
                      <a16:colId xmlns:a16="http://schemas.microsoft.com/office/drawing/2014/main" val="20000"/>
                    </a:ext>
                  </a:extLst>
                </a:gridCol>
                <a:gridCol w="5121449">
                  <a:extLst>
                    <a:ext uri="{9D8B030D-6E8A-4147-A177-3AD203B41FA5}">
                      <a16:colId xmlns:a16="http://schemas.microsoft.com/office/drawing/2014/main" val="20001"/>
                    </a:ext>
                  </a:extLst>
                </a:gridCol>
              </a:tblGrid>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a:ln>
                            <a:noFill/>
                          </a:ln>
                          <a:solidFill>
                            <a:schemeClr val="bg1"/>
                          </a:solidFill>
                          <a:effectLst/>
                        </a:rPr>
                        <a:t>Concern</a:t>
                      </a:r>
                      <a:endParaRPr kumimoji="0" lang="en-US" sz="2000" b="1"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a:ln>
                            <a:noFill/>
                          </a:ln>
                          <a:solidFill>
                            <a:schemeClr val="bg1"/>
                          </a:solidFill>
                          <a:effectLst/>
                        </a:rPr>
                        <a:t>Objectives</a:t>
                      </a:r>
                      <a:endParaRPr kumimoji="0" lang="en-US" sz="2000" b="1"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0"/>
                  </a:ext>
                </a:extLst>
              </a:tr>
              <a:tr h="514784">
                <a:tc>
                  <a:txBody>
                    <a:bodyPr/>
                    <a:lstStyle/>
                    <a:p>
                      <a:pPr marL="64770" marR="0">
                        <a:lnSpc>
                          <a:spcPct val="115000"/>
                        </a:lnSpc>
                        <a:spcBef>
                          <a:spcPts val="0"/>
                        </a:spcBef>
                        <a:spcAft>
                          <a:spcPts val="0"/>
                        </a:spcAft>
                      </a:pPr>
                      <a:r>
                        <a:rPr lang="en-US" sz="2000" spc="-10" dirty="0">
                          <a:solidFill>
                            <a:schemeClr val="bg1"/>
                          </a:solidFill>
                          <a:effectLst/>
                        </a:rPr>
                        <a:t>Boats can carry</a:t>
                      </a:r>
                      <a:r>
                        <a:rPr lang="en-US" sz="2000" dirty="0">
                          <a:solidFill>
                            <a:schemeClr val="bg1"/>
                          </a:solidFill>
                          <a:effectLst/>
                        </a:rPr>
                        <a:t> and spread inv</a:t>
                      </a:r>
                      <a:r>
                        <a:rPr lang="en-US" sz="2000" spc="5" dirty="0">
                          <a:solidFill>
                            <a:schemeClr val="bg1"/>
                          </a:solidFill>
                          <a:effectLst/>
                        </a:rPr>
                        <a:t>a</a:t>
                      </a:r>
                      <a:r>
                        <a:rPr lang="en-US" sz="2000" dirty="0">
                          <a:solidFill>
                            <a:schemeClr val="bg1"/>
                          </a:solidFill>
                          <a:effectLst/>
                        </a:rPr>
                        <a:t>sive</a:t>
                      </a:r>
                      <a:r>
                        <a:rPr lang="en-US" sz="2000" spc="-5" dirty="0">
                          <a:solidFill>
                            <a:schemeClr val="bg1"/>
                          </a:solidFill>
                          <a:effectLst/>
                        </a:rPr>
                        <a:t> </a:t>
                      </a:r>
                      <a:r>
                        <a:rPr lang="en-US" sz="2000" dirty="0">
                          <a:solidFill>
                            <a:schemeClr val="bg1"/>
                          </a:solidFill>
                          <a:effectLst/>
                        </a:rPr>
                        <a:t>mussels</a:t>
                      </a:r>
                      <a:endParaRPr lang="en-US" sz="2000" dirty="0">
                        <a:solidFill>
                          <a:schemeClr val="bg1"/>
                        </a:solidFill>
                        <a:effectLst/>
                        <a:latin typeface="+mn-lt"/>
                        <a:ea typeface="Calibri"/>
                        <a:cs typeface="Times New Roman"/>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Require boat inspections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1"/>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Minimize invasive species introductions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2"/>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rgbClr val="C00000"/>
                          </a:solidFill>
                          <a:effectLst/>
                        </a:rPr>
                        <a:t>Sustain native species</a:t>
                      </a:r>
                      <a:endParaRPr kumimoji="0" lang="en-US" sz="2000" b="0" i="0" u="none" strike="noStrike" cap="none" normalizeH="0" baseline="0" dirty="0">
                        <a:ln>
                          <a:noFill/>
                        </a:ln>
                        <a:solidFill>
                          <a:srgbClr val="C00000"/>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3"/>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u="none" strike="noStrike" cap="none" normalizeH="0" baseline="0" dirty="0">
                          <a:ln>
                            <a:noFill/>
                          </a:ln>
                          <a:solidFill>
                            <a:schemeClr val="bg1"/>
                          </a:solidFill>
                          <a:effectLst/>
                        </a:rPr>
                        <a:t>You aren’t talking with landowners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Increase communication</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4"/>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Maximize community engagement</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5"/>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rgbClr val="C00000"/>
                          </a:solidFill>
                          <a:effectLst/>
                        </a:rPr>
                        <a:t>Maximize habitat conservation</a:t>
                      </a:r>
                      <a:endParaRPr kumimoji="0" lang="en-US" sz="2000" b="0" i="0" u="none" strike="noStrike" cap="none" normalizeH="0" baseline="0" dirty="0">
                        <a:ln>
                          <a:noFill/>
                        </a:ln>
                        <a:solidFill>
                          <a:srgbClr val="C00000"/>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6"/>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u="none" strike="noStrike" cap="none" normalizeH="0" baseline="0" dirty="0">
                          <a:ln>
                            <a:noFill/>
                          </a:ln>
                          <a:solidFill>
                            <a:schemeClr val="bg1"/>
                          </a:solidFill>
                          <a:effectLst/>
                        </a:rPr>
                        <a:t>You don’t have enough money for this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Minimize cost</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7"/>
                  </a:ext>
                </a:extLst>
              </a:tr>
              <a:tr h="5068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Maximize conservation within budget</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631639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12D4E0-86E7-4494-95D9-A7A4119BB39A}"/>
              </a:ext>
            </a:extLst>
          </p:cNvPr>
          <p:cNvSpPr>
            <a:spLocks noGrp="1"/>
          </p:cNvSpPr>
          <p:nvPr>
            <p:ph type="title"/>
          </p:nvPr>
        </p:nvSpPr>
        <p:spPr/>
        <p:txBody>
          <a:bodyPr>
            <a:normAutofit/>
          </a:bodyPr>
          <a:lstStyle/>
          <a:p>
            <a:r>
              <a:rPr lang="en-US" dirty="0"/>
              <a:t>Example</a:t>
            </a:r>
          </a:p>
        </p:txBody>
      </p:sp>
      <p:graphicFrame>
        <p:nvGraphicFramePr>
          <p:cNvPr id="13" name="Table 12">
            <a:extLst>
              <a:ext uri="{FF2B5EF4-FFF2-40B4-BE49-F238E27FC236}">
                <a16:creationId xmlns:a16="http://schemas.microsoft.com/office/drawing/2014/main" id="{5D3A4869-D5A3-45AE-BDE4-DA6464E50286}"/>
              </a:ext>
            </a:extLst>
          </p:cNvPr>
          <p:cNvGraphicFramePr>
            <a:graphicFrameLocks noGrp="1"/>
          </p:cNvGraphicFramePr>
          <p:nvPr>
            <p:extLst>
              <p:ext uri="{D42A27DB-BD31-4B8C-83A1-F6EECF244321}">
                <p14:modId xmlns:p14="http://schemas.microsoft.com/office/powerpoint/2010/main" val="1610650554"/>
              </p:ext>
            </p:extLst>
          </p:nvPr>
        </p:nvGraphicFramePr>
        <p:xfrm>
          <a:off x="750627" y="1580050"/>
          <a:ext cx="10845421" cy="4625135"/>
        </p:xfrm>
        <a:graphic>
          <a:graphicData uri="http://schemas.openxmlformats.org/drawingml/2006/table">
            <a:tbl>
              <a:tblPr>
                <a:tableStyleId>{775DCB02-9BB8-47FD-8907-85C794F793BA}</a:tableStyleId>
              </a:tblPr>
              <a:tblGrid>
                <a:gridCol w="5723972">
                  <a:extLst>
                    <a:ext uri="{9D8B030D-6E8A-4147-A177-3AD203B41FA5}">
                      <a16:colId xmlns:a16="http://schemas.microsoft.com/office/drawing/2014/main" val="20000"/>
                    </a:ext>
                  </a:extLst>
                </a:gridCol>
                <a:gridCol w="5121449">
                  <a:extLst>
                    <a:ext uri="{9D8B030D-6E8A-4147-A177-3AD203B41FA5}">
                      <a16:colId xmlns:a16="http://schemas.microsoft.com/office/drawing/2014/main" val="20001"/>
                    </a:ext>
                  </a:extLst>
                </a:gridCol>
              </a:tblGrid>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a:ln>
                            <a:noFill/>
                          </a:ln>
                          <a:solidFill>
                            <a:schemeClr val="bg1"/>
                          </a:solidFill>
                          <a:effectLst/>
                        </a:rPr>
                        <a:t>Concern</a:t>
                      </a:r>
                      <a:endParaRPr kumimoji="0" lang="en-US" sz="2000" b="1"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a:ln>
                            <a:noFill/>
                          </a:ln>
                          <a:solidFill>
                            <a:schemeClr val="bg1"/>
                          </a:solidFill>
                          <a:effectLst/>
                        </a:rPr>
                        <a:t>Objectives</a:t>
                      </a:r>
                      <a:endParaRPr kumimoji="0" lang="en-US" sz="2000" b="1"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0"/>
                  </a:ext>
                </a:extLst>
              </a:tr>
              <a:tr h="514784">
                <a:tc>
                  <a:txBody>
                    <a:bodyPr/>
                    <a:lstStyle/>
                    <a:p>
                      <a:pPr marL="64770" marR="0">
                        <a:lnSpc>
                          <a:spcPct val="115000"/>
                        </a:lnSpc>
                        <a:spcBef>
                          <a:spcPts val="0"/>
                        </a:spcBef>
                        <a:spcAft>
                          <a:spcPts val="0"/>
                        </a:spcAft>
                      </a:pPr>
                      <a:r>
                        <a:rPr lang="en-US" sz="2000" spc="-10" dirty="0">
                          <a:solidFill>
                            <a:schemeClr val="bg1"/>
                          </a:solidFill>
                          <a:effectLst/>
                        </a:rPr>
                        <a:t>Boats can carry</a:t>
                      </a:r>
                      <a:r>
                        <a:rPr lang="en-US" sz="2000" dirty="0">
                          <a:solidFill>
                            <a:schemeClr val="bg1"/>
                          </a:solidFill>
                          <a:effectLst/>
                        </a:rPr>
                        <a:t> and spread inv</a:t>
                      </a:r>
                      <a:r>
                        <a:rPr lang="en-US" sz="2000" spc="5" dirty="0">
                          <a:solidFill>
                            <a:schemeClr val="bg1"/>
                          </a:solidFill>
                          <a:effectLst/>
                        </a:rPr>
                        <a:t>a</a:t>
                      </a:r>
                      <a:r>
                        <a:rPr lang="en-US" sz="2000" dirty="0">
                          <a:solidFill>
                            <a:schemeClr val="bg1"/>
                          </a:solidFill>
                          <a:effectLst/>
                        </a:rPr>
                        <a:t>sive</a:t>
                      </a:r>
                      <a:r>
                        <a:rPr lang="en-US" sz="2000" spc="-5" dirty="0">
                          <a:solidFill>
                            <a:schemeClr val="bg1"/>
                          </a:solidFill>
                          <a:effectLst/>
                        </a:rPr>
                        <a:t> </a:t>
                      </a:r>
                      <a:r>
                        <a:rPr lang="en-US" sz="2000" dirty="0">
                          <a:solidFill>
                            <a:schemeClr val="bg1"/>
                          </a:solidFill>
                          <a:effectLst/>
                        </a:rPr>
                        <a:t>mussels</a:t>
                      </a:r>
                      <a:endParaRPr lang="en-US" sz="2000" dirty="0">
                        <a:solidFill>
                          <a:schemeClr val="bg1"/>
                        </a:solidFill>
                        <a:effectLst/>
                        <a:latin typeface="+mn-lt"/>
                        <a:ea typeface="Calibri"/>
                        <a:cs typeface="Times New Roman"/>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Require boat inspections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1"/>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Minimize invasive species introductions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2"/>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rgbClr val="C00000"/>
                          </a:solidFill>
                          <a:effectLst/>
                        </a:rPr>
                        <a:t>Sustain native species</a:t>
                      </a:r>
                      <a:endParaRPr kumimoji="0" lang="en-US" sz="2000" b="0" i="0" u="none" strike="noStrike" cap="none" normalizeH="0" baseline="0" dirty="0">
                        <a:ln>
                          <a:noFill/>
                        </a:ln>
                        <a:solidFill>
                          <a:srgbClr val="C00000"/>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3"/>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u="none" strike="noStrike" cap="none" normalizeH="0" baseline="0" dirty="0">
                          <a:ln>
                            <a:noFill/>
                          </a:ln>
                          <a:solidFill>
                            <a:schemeClr val="bg1"/>
                          </a:solidFill>
                          <a:effectLst/>
                        </a:rPr>
                        <a:t>You aren’t talking with landowners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Increase communication</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4"/>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Maximize community engagement</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5"/>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rgbClr val="C00000"/>
                          </a:solidFill>
                          <a:effectLst/>
                        </a:rPr>
                        <a:t>Maximize habitat conservation</a:t>
                      </a:r>
                      <a:endParaRPr kumimoji="0" lang="en-US" sz="2000" b="0" i="0" u="none" strike="noStrike" cap="none" normalizeH="0" baseline="0" dirty="0">
                        <a:ln>
                          <a:noFill/>
                        </a:ln>
                        <a:solidFill>
                          <a:srgbClr val="C00000"/>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6"/>
                  </a:ext>
                </a:extLst>
              </a:tr>
              <a:tr h="514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u="none" strike="noStrike" cap="none" normalizeH="0" baseline="0" dirty="0">
                          <a:ln>
                            <a:noFill/>
                          </a:ln>
                          <a:solidFill>
                            <a:schemeClr val="bg1"/>
                          </a:solidFill>
                          <a:effectLst/>
                        </a:rPr>
                        <a:t>You don’t have enough money for this</a:t>
                      </a: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a:ln>
                            <a:noFill/>
                          </a:ln>
                          <a:solidFill>
                            <a:srgbClr val="C00000"/>
                          </a:solidFill>
                          <a:effectLst/>
                        </a:rPr>
                        <a:t>Minimize cost</a:t>
                      </a:r>
                      <a:endParaRPr kumimoji="0" lang="en-US" sz="2000" b="0" i="0" u="none" strike="noStrike" cap="none" normalizeH="0" baseline="0" dirty="0">
                        <a:ln>
                          <a:noFill/>
                        </a:ln>
                        <a:solidFill>
                          <a:srgbClr val="C00000"/>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7"/>
                  </a:ext>
                </a:extLst>
              </a:tr>
              <a:tr h="5068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mn-lt"/>
                        <a:ea typeface="MS PGothic" charset="0"/>
                        <a:cs typeface="MS PGothic" charset="0"/>
                      </a:endParaRPr>
                    </a:p>
                  </a:txBody>
                  <a:tcPr marT="45716" marB="45716" horzOverflow="overflow"/>
                </a:tc>
                <a:tc>
                  <a:txBody>
                    <a:bodyPr/>
                    <a:lstStyle/>
                    <a:p>
                      <a:pPr marL="0" marR="0" lvl="0" indent="0" algn="l" defTabSz="914400" rtl="0" eaLnBrk="1" fontAlgn="base" latinLnBrk="0" hangingPunct="1">
                        <a:lnSpc>
                          <a:spcPct val="90000"/>
                        </a:lnSpc>
                        <a:spcBef>
                          <a:spcPct val="0"/>
                        </a:spcBef>
                        <a:spcAft>
                          <a:spcPct val="0"/>
                        </a:spcAft>
                        <a:buClrTx/>
                        <a:buSzTx/>
                        <a:buFont typeface="Wingdings 2" charset="0"/>
                        <a:buNone/>
                        <a:tabLst/>
                      </a:pPr>
                      <a:r>
                        <a:rPr kumimoji="0" lang="en-US" sz="2000" b="0" u="none" strike="noStrike" cap="none" normalizeH="0" baseline="0" dirty="0">
                          <a:ln>
                            <a:noFill/>
                          </a:ln>
                          <a:solidFill>
                            <a:schemeClr val="bg1"/>
                          </a:solidFill>
                          <a:effectLst/>
                        </a:rPr>
                        <a:t>Maximize conservation </a:t>
                      </a:r>
                      <a:r>
                        <a:rPr kumimoji="0" lang="en-US" sz="2000" b="0" u="none" strike="sngStrike" cap="none" normalizeH="0" baseline="0" dirty="0">
                          <a:ln>
                            <a:noFill/>
                          </a:ln>
                          <a:solidFill>
                            <a:schemeClr val="bg1"/>
                          </a:solidFill>
                          <a:effectLst/>
                        </a:rPr>
                        <a:t>within budget</a:t>
                      </a:r>
                      <a:endParaRPr kumimoji="0" lang="en-US" sz="2000" b="0" i="0" u="none" strike="sngStrike" cap="none" normalizeH="0" baseline="0" dirty="0">
                        <a:ln>
                          <a:noFill/>
                        </a:ln>
                        <a:solidFill>
                          <a:schemeClr val="bg1"/>
                        </a:solidFill>
                        <a:effectLst/>
                        <a:latin typeface="+mn-lt"/>
                        <a:ea typeface="MS PGothic" charset="0"/>
                        <a:cs typeface="MS PGothic" charset="0"/>
                      </a:endParaRPr>
                    </a:p>
                  </a:txBody>
                  <a:tcPr marT="45716" marB="45716" horzOverflow="overflow"/>
                </a:tc>
                <a:extLst>
                  <a:ext uri="{0D108BD9-81ED-4DB2-BD59-A6C34878D82A}">
                    <a16:rowId xmlns:a16="http://schemas.microsoft.com/office/drawing/2014/main" val="10008"/>
                  </a:ext>
                </a:extLst>
              </a:tr>
            </a:tbl>
          </a:graphicData>
        </a:graphic>
      </p:graphicFrame>
      <p:sp>
        <p:nvSpPr>
          <p:cNvPr id="3" name="TextBox 2">
            <a:extLst>
              <a:ext uri="{FF2B5EF4-FFF2-40B4-BE49-F238E27FC236}">
                <a16:creationId xmlns:a16="http://schemas.microsoft.com/office/drawing/2014/main" id="{29932EA1-C97A-50FA-61E6-8198712980FA}"/>
              </a:ext>
            </a:extLst>
          </p:cNvPr>
          <p:cNvSpPr txBox="1"/>
          <p:nvPr/>
        </p:nvSpPr>
        <p:spPr>
          <a:xfrm>
            <a:off x="5450006" y="5943381"/>
            <a:ext cx="6096000" cy="313932"/>
          </a:xfrm>
          <a:prstGeom prst="rect">
            <a:avLst/>
          </a:prstGeom>
          <a:noFill/>
        </p:spPr>
        <p:txBody>
          <a:bodyPr wrap="square">
            <a:spAutoFit/>
          </a:bodyPr>
          <a:lstStyle/>
          <a:p>
            <a:pPr marL="0" marR="0" lvl="0" indent="0" algn="r" defTabSz="914400" rtl="0" eaLnBrk="1" fontAlgn="base" latinLnBrk="0" hangingPunct="1">
              <a:lnSpc>
                <a:spcPct val="90000"/>
              </a:lnSpc>
              <a:spcBef>
                <a:spcPct val="0"/>
              </a:spcBef>
              <a:spcAft>
                <a:spcPct val="0"/>
              </a:spcAft>
              <a:buClrTx/>
              <a:buSzTx/>
              <a:buFont typeface="Wingdings 2" charset="0"/>
              <a:buNone/>
              <a:tabLst/>
            </a:pPr>
            <a:r>
              <a:rPr kumimoji="0" lang="en-US" sz="1600" b="0" u="none" strike="noStrike" cap="none" normalizeH="0" baseline="0" dirty="0">
                <a:ln>
                  <a:noFill/>
                </a:ln>
                <a:solidFill>
                  <a:srgbClr val="C00000"/>
                </a:solidFill>
                <a:effectLst/>
              </a:rPr>
              <a:t>This is a separate objective!</a:t>
            </a:r>
            <a:endParaRPr kumimoji="0" lang="en-US" sz="1600" b="0" i="1" u="none" strike="noStrike" cap="none" normalizeH="0" baseline="0" dirty="0">
              <a:ln>
                <a:noFill/>
              </a:ln>
              <a:solidFill>
                <a:srgbClr val="C00000"/>
              </a:solidFill>
              <a:effectLst/>
              <a:latin typeface="+mn-lt"/>
              <a:ea typeface="MS PGothic" charset="0"/>
              <a:cs typeface="MS PGothic" charset="0"/>
            </a:endParaRPr>
          </a:p>
        </p:txBody>
      </p:sp>
    </p:spTree>
    <p:extLst>
      <p:ext uri="{BB962C8B-B14F-4D97-AF65-F5344CB8AC3E}">
        <p14:creationId xmlns:p14="http://schemas.microsoft.com/office/powerpoint/2010/main" val="17964335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45940" y="1991380"/>
            <a:ext cx="5093061" cy="523220"/>
          </a:xfrm>
          <a:prstGeom prst="rect">
            <a:avLst/>
          </a:prstGeom>
          <a:noFill/>
        </p:spPr>
        <p:txBody>
          <a:bodyPr wrap="none" rtlCol="0">
            <a:spAutoFit/>
          </a:bodyPr>
          <a:lstStyle/>
          <a:p>
            <a:r>
              <a:rPr lang="en-US" sz="2800" dirty="0">
                <a:latin typeface="Arial" pitchFamily="34" charset="0"/>
                <a:cs typeface="Arial" pitchFamily="34" charset="0"/>
              </a:rPr>
              <a:t>Maximize = more of something</a:t>
            </a:r>
          </a:p>
        </p:txBody>
      </p:sp>
      <p:sp>
        <p:nvSpPr>
          <p:cNvPr id="6" name="TextBox 5"/>
          <p:cNvSpPr txBox="1"/>
          <p:nvPr/>
        </p:nvSpPr>
        <p:spPr>
          <a:xfrm>
            <a:off x="5520611" y="3352801"/>
            <a:ext cx="4812536" cy="658835"/>
          </a:xfrm>
          <a:prstGeom prst="rect">
            <a:avLst/>
          </a:prstGeom>
          <a:noFill/>
        </p:spPr>
        <p:txBody>
          <a:bodyPr wrap="none" rtlCol="0">
            <a:spAutoFit/>
          </a:bodyPr>
          <a:lstStyle/>
          <a:p>
            <a:pPr>
              <a:lnSpc>
                <a:spcPct val="150000"/>
              </a:lnSpc>
            </a:pPr>
            <a:r>
              <a:rPr lang="en-US" sz="2800" dirty="0">
                <a:latin typeface="Arial" pitchFamily="34" charset="0"/>
                <a:cs typeface="Arial" pitchFamily="34" charset="0"/>
              </a:rPr>
              <a:t>Minimize = less of something</a:t>
            </a:r>
          </a:p>
        </p:txBody>
      </p:sp>
      <p:pic>
        <p:nvPicPr>
          <p:cNvPr id="2050" name="Picture 2" descr="http://scienceofskill.com/wp-content/uploads/2011/06/maximize.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8000" r="8324"/>
          <a:stretch/>
        </p:blipFill>
        <p:spPr bwMode="auto">
          <a:xfrm>
            <a:off x="3124201" y="2667000"/>
            <a:ext cx="2183909" cy="17526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encrypted-tbn0.google.com/images?q=tbn:ANd9GcTFMQ6VOtyCpL88N_ILik3SMLRtYgGq8azSkoGTfGH_gKL8JfOt"/>
          <p:cNvPicPr>
            <a:picLocks noChangeAspect="1" noChangeArrowheads="1"/>
          </p:cNvPicPr>
          <p:nvPr/>
        </p:nvPicPr>
        <p:blipFill rotWithShape="1">
          <a:blip r:embed="rId5">
            <a:extLst>
              <a:ext uri="{28A0092B-C50C-407E-A947-70E740481C1C}">
                <a14:useLocalDpi xmlns:a14="http://schemas.microsoft.com/office/drawing/2010/main" val="0"/>
              </a:ext>
            </a:extLst>
          </a:blip>
          <a:srcRect t="7543" r="13437"/>
          <a:stretch/>
        </p:blipFill>
        <p:spPr bwMode="auto">
          <a:xfrm>
            <a:off x="6883893" y="4343401"/>
            <a:ext cx="2183908" cy="186794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p:cNvSpPr txBox="1">
            <a:spLocks/>
          </p:cNvSpPr>
          <p:nvPr/>
        </p:nvSpPr>
        <p:spPr bwMode="auto">
          <a:xfrm>
            <a:off x="1839310" y="533400"/>
            <a:ext cx="8534400" cy="1219200"/>
          </a:xfrm>
          <a:prstGeom prst="rect">
            <a:avLst/>
          </a:prstGeom>
          <a:ln w="9525"/>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b="1" dirty="0"/>
              <a:t>Objectives Jargon</a:t>
            </a:r>
          </a:p>
        </p:txBody>
      </p:sp>
    </p:spTree>
    <p:custDataLst>
      <p:tags r:id="rId1"/>
    </p:custDataLst>
    <p:extLst>
      <p:ext uri="{BB962C8B-B14F-4D97-AF65-F5344CB8AC3E}">
        <p14:creationId xmlns:p14="http://schemas.microsoft.com/office/powerpoint/2010/main" val="400244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967B2-7C77-4A2F-8B74-18A1880209E3}"/>
              </a:ext>
            </a:extLst>
          </p:cNvPr>
          <p:cNvSpPr>
            <a:spLocks noGrp="1"/>
          </p:cNvSpPr>
          <p:nvPr>
            <p:ph type="title"/>
          </p:nvPr>
        </p:nvSpPr>
        <p:spPr/>
        <p:txBody>
          <a:bodyPr/>
          <a:lstStyle/>
          <a:p>
            <a:r>
              <a:rPr lang="en-US" dirty="0"/>
              <a:t>Identifying Objectives</a:t>
            </a:r>
          </a:p>
        </p:txBody>
      </p:sp>
      <p:graphicFrame>
        <p:nvGraphicFramePr>
          <p:cNvPr id="8" name="Content Placeholder 2">
            <a:extLst>
              <a:ext uri="{FF2B5EF4-FFF2-40B4-BE49-F238E27FC236}">
                <a16:creationId xmlns:a16="http://schemas.microsoft.com/office/drawing/2014/main" id="{61DB1837-86D3-E2DC-6FA3-D7189E582C09}"/>
              </a:ext>
            </a:extLst>
          </p:cNvPr>
          <p:cNvGraphicFramePr>
            <a:graphicFrameLocks noGrp="1"/>
          </p:cNvGraphicFramePr>
          <p:nvPr>
            <p:ph idx="1"/>
            <p:extLst>
              <p:ext uri="{D42A27DB-BD31-4B8C-83A1-F6EECF244321}">
                <p14:modId xmlns:p14="http://schemas.microsoft.com/office/powerpoint/2010/main" val="2360399853"/>
              </p:ext>
            </p:extLst>
          </p:nvPr>
        </p:nvGraphicFramePr>
        <p:xfrm>
          <a:off x="838200" y="1825625"/>
          <a:ext cx="7909289" cy="466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AC1E9C0C-A869-6481-CD37-A1D5E8E1816B}"/>
              </a:ext>
            </a:extLst>
          </p:cNvPr>
          <p:cNvSpPr txBox="1"/>
          <p:nvPr/>
        </p:nvSpPr>
        <p:spPr>
          <a:xfrm>
            <a:off x="8936675" y="2804839"/>
            <a:ext cx="3062233" cy="1815882"/>
          </a:xfrm>
          <a:prstGeom prst="rect">
            <a:avLst/>
          </a:prstGeom>
          <a:noFill/>
        </p:spPr>
        <p:txBody>
          <a:bodyPr wrap="square">
            <a:spAutoFit/>
          </a:bodyPr>
          <a:lstStyle/>
          <a:p>
            <a:pPr marL="342900" marR="0" lvl="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US" sz="2800" b="0" i="0" u="none" strike="noStrike" kern="1200" cap="none" spc="0" normalizeH="0" baseline="0" noProof="0" dirty="0">
                <a:ln>
                  <a:noFill/>
                </a:ln>
                <a:solidFill>
                  <a:prstClr val="white"/>
                </a:solidFill>
                <a:effectLst/>
                <a:uLnTx/>
                <a:uFillTx/>
                <a:latin typeface="Calisto MT" panose="02040603050505030304"/>
                <a:ea typeface="+mn-ea"/>
                <a:cs typeface="+mn-cs"/>
              </a:rPr>
              <a:t>Convert your list to objectives</a:t>
            </a:r>
          </a:p>
          <a:p>
            <a:pPr marL="342900" marR="0" lvl="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US" sz="2800" b="0" i="0" u="none" strike="noStrike" kern="1200" cap="none" spc="0" normalizeH="0" baseline="0" noProof="0" dirty="0">
                <a:ln>
                  <a:noFill/>
                </a:ln>
                <a:solidFill>
                  <a:prstClr val="white"/>
                </a:solidFill>
                <a:effectLst/>
                <a:uLnTx/>
                <a:uFillTx/>
                <a:latin typeface="Calisto MT" panose="02040603050505030304"/>
                <a:ea typeface="+mn-ea"/>
                <a:cs typeface="+mn-cs"/>
              </a:rPr>
              <a:t>Think broadly &amp; creatively</a:t>
            </a:r>
          </a:p>
        </p:txBody>
      </p:sp>
      <p:sp>
        <p:nvSpPr>
          <p:cNvPr id="3" name="TextBox 2">
            <a:extLst>
              <a:ext uri="{FF2B5EF4-FFF2-40B4-BE49-F238E27FC236}">
                <a16:creationId xmlns:a16="http://schemas.microsoft.com/office/drawing/2014/main" id="{93854FEF-30F0-47D2-8D86-D687F27395D6}"/>
              </a:ext>
            </a:extLst>
          </p:cNvPr>
          <p:cNvSpPr txBox="1"/>
          <p:nvPr/>
        </p:nvSpPr>
        <p:spPr>
          <a:xfrm>
            <a:off x="838200" y="1265829"/>
            <a:ext cx="3788664"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1" u="none" strike="noStrike" kern="1200" cap="none" spc="0" normalizeH="0" baseline="0" noProof="0" dirty="0">
                <a:ln>
                  <a:noFill/>
                </a:ln>
                <a:solidFill>
                  <a:prstClr val="white"/>
                </a:solidFill>
                <a:effectLst/>
                <a:uLnTx/>
                <a:uFillTx/>
                <a:latin typeface="Calisto MT" panose="02040603050505030304"/>
                <a:ea typeface="+mn-ea"/>
                <a:cs typeface="+mn-cs"/>
              </a:rPr>
              <a:t>Consider:</a:t>
            </a:r>
          </a:p>
        </p:txBody>
      </p:sp>
    </p:spTree>
    <p:extLst>
      <p:ext uri="{BB962C8B-B14F-4D97-AF65-F5344CB8AC3E}">
        <p14:creationId xmlns:p14="http://schemas.microsoft.com/office/powerpoint/2010/main" val="294036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CFEA2-1FE9-4379-95A7-C0BD2F207AB1}"/>
              </a:ext>
            </a:extLst>
          </p:cNvPr>
          <p:cNvSpPr>
            <a:spLocks noGrp="1"/>
          </p:cNvSpPr>
          <p:nvPr>
            <p:ph type="ctrTitle"/>
          </p:nvPr>
        </p:nvSpPr>
        <p:spPr>
          <a:xfrm>
            <a:off x="1238823" y="2320649"/>
            <a:ext cx="9440034" cy="1308849"/>
          </a:xfrm>
        </p:spPr>
        <p:txBody>
          <a:bodyPr>
            <a:normAutofit/>
          </a:bodyPr>
          <a:lstStyle/>
          <a:p>
            <a:r>
              <a:rPr lang="en-US" dirty="0"/>
              <a:t>Problem Statement </a:t>
            </a:r>
          </a:p>
        </p:txBody>
      </p:sp>
    </p:spTree>
    <p:extLst>
      <p:ext uri="{BB962C8B-B14F-4D97-AF65-F5344CB8AC3E}">
        <p14:creationId xmlns:p14="http://schemas.microsoft.com/office/powerpoint/2010/main" val="2652265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05F6D02-C4FF-4897-89E1-432698EBCB6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10650" y="1"/>
            <a:ext cx="4966697" cy="6858000"/>
          </a:xfrm>
          <a:prstGeom prst="rect">
            <a:avLst/>
          </a:prstGeom>
        </p:spPr>
      </p:pic>
      <p:pic>
        <p:nvPicPr>
          <p:cNvPr id="7" name="Graphic 6" descr="Head with Gears">
            <a:extLst>
              <a:ext uri="{FF2B5EF4-FFF2-40B4-BE49-F238E27FC236}">
                <a16:creationId xmlns:a16="http://schemas.microsoft.com/office/drawing/2014/main" id="{CE23CA9B-0663-B759-2DFC-1D835AF3E0D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32815" y="1193554"/>
            <a:ext cx="4003193" cy="4003193"/>
          </a:xfrm>
          <a:prstGeom prst="rect">
            <a:avLst/>
          </a:prstGeom>
        </p:spPr>
      </p:pic>
      <p:sp>
        <p:nvSpPr>
          <p:cNvPr id="3" name="Content Placeholder 2">
            <a:extLst>
              <a:ext uri="{FF2B5EF4-FFF2-40B4-BE49-F238E27FC236}">
                <a16:creationId xmlns:a16="http://schemas.microsoft.com/office/drawing/2014/main" id="{F237299E-B364-2E98-58FF-62851802F442}"/>
              </a:ext>
            </a:extLst>
          </p:cNvPr>
          <p:cNvSpPr>
            <a:spLocks noGrp="1"/>
          </p:cNvSpPr>
          <p:nvPr>
            <p:ph idx="1"/>
          </p:nvPr>
        </p:nvSpPr>
        <p:spPr>
          <a:xfrm>
            <a:off x="5279472" y="1828801"/>
            <a:ext cx="6602648" cy="3866048"/>
          </a:xfrm>
        </p:spPr>
        <p:txBody>
          <a:bodyPr anchor="ctr">
            <a:normAutofit/>
          </a:bodyPr>
          <a:lstStyle/>
          <a:p>
            <a:pPr marL="36900" indent="0">
              <a:buNone/>
            </a:pPr>
            <a:r>
              <a:rPr lang="en-US" sz="5400" dirty="0"/>
              <a:t>Problem statements help frame decisions</a:t>
            </a:r>
          </a:p>
        </p:txBody>
      </p:sp>
    </p:spTree>
    <p:extLst>
      <p:ext uri="{BB962C8B-B14F-4D97-AF65-F5344CB8AC3E}">
        <p14:creationId xmlns:p14="http://schemas.microsoft.com/office/powerpoint/2010/main" val="2230123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69441" y="1233378"/>
            <a:ext cx="5441285" cy="2364964"/>
          </a:xfrm>
        </p:spPr>
        <p:txBody>
          <a:bodyPr vert="horz" lIns="91440" tIns="45720" rIns="91440" bIns="45720" rtlCol="0" anchor="b">
            <a:normAutofit/>
          </a:bodyPr>
          <a:lstStyle/>
          <a:p>
            <a:r>
              <a:rPr lang="en-US" sz="5400"/>
              <a:t>Everyday example</a:t>
            </a:r>
          </a:p>
        </p:txBody>
      </p:sp>
      <p:pic>
        <p:nvPicPr>
          <p:cNvPr id="2055" name="Picture 2054">
            <a:extLst>
              <a:ext uri="{FF2B5EF4-FFF2-40B4-BE49-F238E27FC236}">
                <a16:creationId xmlns:a16="http://schemas.microsoft.com/office/drawing/2014/main" id="{CB3BFFB7-0715-4601-BA13-D5CAE3E7D09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10649" y="1"/>
            <a:ext cx="4690532" cy="6858000"/>
          </a:xfrm>
          <a:prstGeom prst="rect">
            <a:avLst/>
          </a:prstGeom>
        </p:spPr>
      </p:pic>
      <p:pic>
        <p:nvPicPr>
          <p:cNvPr id="2050" name="Picture 2" descr="https://encrypted-tbn0.gstatic.com/images?q=tbn:ANd9GcRHudPyhuLsvadEEMbQJEqZ0tX8tuD43LCuojlAqf6JwEJlLpx8"/>
          <p:cNvPicPr>
            <a:picLocks noChangeAspect="1" noChangeArrowheads="1"/>
          </p:cNvPicPr>
          <p:nvPr/>
        </p:nvPicPr>
        <p:blipFill rotWithShape="1">
          <a:blip r:embed="rId4">
            <a:extLst>
              <a:ext uri="{28A0092B-C50C-407E-A947-70E740481C1C}">
                <a14:useLocalDpi xmlns:a14="http://schemas.microsoft.com/office/drawing/2010/main" val="0"/>
              </a:ext>
            </a:extLst>
          </a:blip>
          <a:srcRect l="1607" r="26067" b="1"/>
          <a:stretch/>
        </p:blipFill>
        <p:spPr bwMode="auto">
          <a:xfrm>
            <a:off x="4" y="10"/>
            <a:ext cx="4571649" cy="420623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A house with a lawn&#10;&#10;Description automatically generated"/>
          <p:cNvPicPr>
            <a:picLocks noChangeAspect="1" noChangeArrowheads="1"/>
          </p:cNvPicPr>
          <p:nvPr/>
        </p:nvPicPr>
        <p:blipFill rotWithShape="1">
          <a:blip r:embed="rId5">
            <a:extLst>
              <a:ext uri="{28A0092B-C50C-407E-A947-70E740481C1C}">
                <a14:useLocalDpi xmlns:a14="http://schemas.microsoft.com/office/drawing/2010/main" val="0"/>
              </a:ext>
            </a:extLst>
          </a:blip>
          <a:srcRect t="3040" r="3" b="3"/>
          <a:stretch/>
        </p:blipFill>
        <p:spPr bwMode="auto">
          <a:xfrm>
            <a:off x="-10653" y="4314881"/>
            <a:ext cx="4582298" cy="25431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0822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pic>
        <p:nvPicPr>
          <p:cNvPr id="5" name="Picture 4" descr="The facade of townhouses">
            <a:extLst>
              <a:ext uri="{FF2B5EF4-FFF2-40B4-BE49-F238E27FC236}">
                <a16:creationId xmlns:a16="http://schemas.microsoft.com/office/drawing/2014/main" id="{1C0D491A-9CA8-DE92-4012-4490A3A5FEC1}"/>
              </a:ext>
            </a:extLst>
          </p:cNvPr>
          <p:cNvPicPr>
            <a:picLocks noChangeAspect="1"/>
          </p:cNvPicPr>
          <p:nvPr/>
        </p:nvPicPr>
        <p:blipFill rotWithShape="1">
          <a:blip r:embed="rId3">
            <a:alphaModFix amt="25000"/>
          </a:blip>
          <a:srcRect t="11574" b="11107"/>
          <a:stretch/>
        </p:blipFill>
        <p:spPr>
          <a:xfrm>
            <a:off x="20" y="10"/>
            <a:ext cx="12191980" cy="6857990"/>
          </a:xfrm>
          <a:prstGeom prst="rect">
            <a:avLst/>
          </a:prstGeom>
        </p:spPr>
      </p:pic>
      <p:sp>
        <p:nvSpPr>
          <p:cNvPr id="2" name="Title 1"/>
          <p:cNvSpPr>
            <a:spLocks noGrp="1"/>
          </p:cNvSpPr>
          <p:nvPr>
            <p:ph type="title"/>
          </p:nvPr>
        </p:nvSpPr>
        <p:spPr>
          <a:xfrm>
            <a:off x="913795" y="609600"/>
            <a:ext cx="10353762" cy="970450"/>
          </a:xfrm>
        </p:spPr>
        <p:txBody>
          <a:bodyPr>
            <a:normAutofit/>
          </a:bodyPr>
          <a:lstStyle/>
          <a:p>
            <a:r>
              <a:rPr lang="en-US" dirty="0"/>
              <a:t>Problem statement</a:t>
            </a:r>
          </a:p>
        </p:txBody>
      </p:sp>
      <p:sp>
        <p:nvSpPr>
          <p:cNvPr id="3" name="Content Placeholder 2"/>
          <p:cNvSpPr>
            <a:spLocks noGrp="1"/>
          </p:cNvSpPr>
          <p:nvPr>
            <p:ph idx="1"/>
          </p:nvPr>
        </p:nvSpPr>
        <p:spPr>
          <a:xfrm>
            <a:off x="913795" y="1732449"/>
            <a:ext cx="10353762" cy="4058751"/>
          </a:xfrm>
        </p:spPr>
        <p:txBody>
          <a:bodyPr anchor="ctr">
            <a:normAutofit/>
          </a:bodyPr>
          <a:lstStyle/>
          <a:p>
            <a:pPr marL="0" indent="0">
              <a:buNone/>
            </a:pPr>
            <a:r>
              <a:rPr lang="en-US" sz="3200" dirty="0"/>
              <a:t>Our house is too small for our family and we have a small yard for the kids to play in. Adding on to our current house (and living with the small yard) or purchasing a larger house with a larger yard would be costly. We live in the city so commute times to work are short, but schools in the suburbs can be better. We can afford to increase our monthly mortgage payments, but need to stay within our budget.</a:t>
            </a:r>
          </a:p>
        </p:txBody>
      </p:sp>
    </p:spTree>
    <p:extLst>
      <p:ext uri="{BB962C8B-B14F-4D97-AF65-F5344CB8AC3E}">
        <p14:creationId xmlns:p14="http://schemas.microsoft.com/office/powerpoint/2010/main" val="18508375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84" name="Google Shape;284;p21"/>
          <p:cNvSpPr txBox="1">
            <a:spLocks noGrp="1"/>
          </p:cNvSpPr>
          <p:nvPr>
            <p:ph type="title"/>
          </p:nvPr>
        </p:nvSpPr>
        <p:spPr>
          <a:xfrm>
            <a:off x="373039" y="274638"/>
            <a:ext cx="11368585" cy="1143000"/>
          </a:xfrm>
          <a:prstGeom prst="rect">
            <a:avLst/>
          </a:prstGeom>
          <a:noFill/>
          <a:ln>
            <a:noFill/>
          </a:ln>
        </p:spPr>
        <p:txBody>
          <a:bodyPr spcFirstLastPara="1" vert="horz" wrap="square" lIns="91425" tIns="45700" rIns="91425" bIns="45700" rtlCol="0" anchor="ctr" anchorCtr="0">
            <a:normAutofit/>
          </a:bodyPr>
          <a:lstStyle/>
          <a:p>
            <a:pPr>
              <a:spcBef>
                <a:spcPts val="0"/>
              </a:spcBef>
              <a:buClr>
                <a:schemeClr val="dk1"/>
              </a:buClr>
              <a:buSzPct val="100000"/>
            </a:pPr>
            <a:r>
              <a:rPr lang="en-US" dirty="0"/>
              <a:t>Problem Framing: Why is it Important?</a:t>
            </a:r>
            <a:endParaRPr dirty="0"/>
          </a:p>
        </p:txBody>
      </p:sp>
      <p:sp>
        <p:nvSpPr>
          <p:cNvPr id="3" name="TextBox 2">
            <a:extLst>
              <a:ext uri="{FF2B5EF4-FFF2-40B4-BE49-F238E27FC236}">
                <a16:creationId xmlns:a16="http://schemas.microsoft.com/office/drawing/2014/main" id="{6CE4B46C-C039-72BF-05BD-4ACC46673EA7}"/>
              </a:ext>
            </a:extLst>
          </p:cNvPr>
          <p:cNvSpPr txBox="1"/>
          <p:nvPr/>
        </p:nvSpPr>
        <p:spPr>
          <a:xfrm>
            <a:off x="1614985" y="1619534"/>
            <a:ext cx="9785445" cy="3354765"/>
          </a:xfrm>
          <a:prstGeom prst="rect">
            <a:avLst/>
          </a:prstGeom>
          <a:noFill/>
        </p:spPr>
        <p:txBody>
          <a:bodyPr wrap="square">
            <a:spAutoFit/>
          </a:bodyPr>
          <a:lstStyle/>
          <a:p>
            <a:pPr marL="285750" lvl="1" indent="-285750">
              <a:spcAft>
                <a:spcPts val="1200"/>
              </a:spcAft>
              <a:buClr>
                <a:schemeClr val="tx1"/>
              </a:buClr>
              <a:buSzPts val="3100"/>
              <a:buFont typeface="Arial"/>
              <a:buChar char="•"/>
            </a:pPr>
            <a:r>
              <a:rPr lang="en-US" sz="3200" dirty="0">
                <a:latin typeface="Arial"/>
                <a:ea typeface="Arial"/>
                <a:cs typeface="Arial"/>
                <a:sym typeface="Arial"/>
              </a:rPr>
              <a:t>Will identify framework for mule deer plan and associated management decisions</a:t>
            </a:r>
          </a:p>
          <a:p>
            <a:pPr marL="285750" lvl="1" indent="-285750">
              <a:spcAft>
                <a:spcPts val="1200"/>
              </a:spcAft>
              <a:buClr>
                <a:schemeClr val="tx1"/>
              </a:buClr>
              <a:buSzPts val="3100"/>
              <a:buFont typeface="Arial"/>
              <a:buChar char="•"/>
            </a:pPr>
            <a:r>
              <a:rPr lang="en-US" sz="3200" dirty="0">
                <a:latin typeface="Arial"/>
                <a:ea typeface="Arial"/>
                <a:cs typeface="Arial"/>
                <a:sym typeface="Arial"/>
              </a:rPr>
              <a:t>Provides explicit, shared understanding of problem at hand</a:t>
            </a:r>
          </a:p>
          <a:p>
            <a:pPr marL="285750" lvl="1" indent="-285750">
              <a:spcAft>
                <a:spcPts val="1200"/>
              </a:spcAft>
              <a:buClr>
                <a:schemeClr val="tx1"/>
              </a:buClr>
              <a:buSzPts val="3100"/>
              <a:buFont typeface="Arial"/>
              <a:buChar char="•"/>
            </a:pPr>
            <a:r>
              <a:rPr lang="en-US" sz="3200" dirty="0">
                <a:latin typeface="Arial"/>
                <a:ea typeface="Arial"/>
                <a:cs typeface="Arial"/>
                <a:sym typeface="Arial"/>
              </a:rPr>
              <a:t>Defines boundary of problem—spatial and temporal extent, legal considerations, etc.</a:t>
            </a:r>
          </a:p>
        </p:txBody>
      </p:sp>
    </p:spTree>
    <p:extLst>
      <p:ext uri="{BB962C8B-B14F-4D97-AF65-F5344CB8AC3E}">
        <p14:creationId xmlns:p14="http://schemas.microsoft.com/office/powerpoint/2010/main" val="32240899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PSNARRATION" val="12,1094585351,C:\Users\peterjam\jpeterson\Classes\SDM e-course\Final lectures\5 Identifying objectives_pptx\Media.ppcx"/>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E8B826"/>
      </a:accent1>
      <a:accent2>
        <a:srgbClr val="E2CA72"/>
      </a:accent2>
      <a:accent3>
        <a:srgbClr val="BD723B"/>
      </a:accent3>
      <a:accent4>
        <a:srgbClr val="AE9376"/>
      </a:accent4>
      <a:accent5>
        <a:srgbClr val="A77F41"/>
      </a:accent5>
      <a:accent6>
        <a:srgbClr val="A1AE79"/>
      </a:accent6>
      <a:hlink>
        <a:srgbClr val="F1D06A"/>
      </a:hlink>
      <a:folHlink>
        <a:srgbClr val="EDDCA8"/>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D5CBAF11-69B7-47EA-BC01-41F77058C2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TM04033929[[fn=Slate]]</Template>
  <TotalTime>2358</TotalTime>
  <Words>2507</Words>
  <Application>Microsoft Office PowerPoint</Application>
  <PresentationFormat>Widescreen</PresentationFormat>
  <Paragraphs>295</Paragraphs>
  <Slides>43</Slides>
  <Notes>10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43</vt:i4>
      </vt:variant>
    </vt:vector>
  </HeadingPairs>
  <TitlesOfParts>
    <vt:vector size="52" baseType="lpstr">
      <vt:lpstr>HGS明朝E</vt:lpstr>
      <vt:lpstr>MS PGothic</vt:lpstr>
      <vt:lpstr>Arial</vt:lpstr>
      <vt:lpstr>Calibri</vt:lpstr>
      <vt:lpstr>Calisto MT</vt:lpstr>
      <vt:lpstr>Cambria Math</vt:lpstr>
      <vt:lpstr>Wingdings</vt:lpstr>
      <vt:lpstr>Wingdings 2</vt:lpstr>
      <vt:lpstr>Slate</vt:lpstr>
      <vt:lpstr>MULE DEER CITIZENS ADVISORY COUNCIL CHARTER</vt:lpstr>
      <vt:lpstr>PowerPoint Presentation</vt:lpstr>
      <vt:lpstr>PowerPoint Presentation</vt:lpstr>
      <vt:lpstr>Questions or thoughts  after yesterday?</vt:lpstr>
      <vt:lpstr>Problem Statement </vt:lpstr>
      <vt:lpstr>PowerPoint Presentation</vt:lpstr>
      <vt:lpstr>Everyday example</vt:lpstr>
      <vt:lpstr>Problem statement</vt:lpstr>
      <vt:lpstr>Problem Framing: Why is it Important?</vt:lpstr>
      <vt:lpstr>Problem Framing: Elements</vt:lpstr>
      <vt:lpstr>Problem Framing: Elements</vt:lpstr>
      <vt:lpstr>Problem Framing: Elements</vt:lpstr>
      <vt:lpstr>Problem Framing: Elements</vt:lpstr>
      <vt:lpstr>Statement Template</vt:lpstr>
      <vt:lpstr>Framing the Problem</vt:lpstr>
      <vt:lpstr>PowerPoint Presentation</vt:lpstr>
      <vt:lpstr>PowerPoint Presentation</vt:lpstr>
      <vt:lpstr>Bighorn Pneumonia</vt:lpstr>
      <vt:lpstr>Bighorn Pneumonia</vt:lpstr>
      <vt:lpstr>Bighorn Pneumonia</vt:lpstr>
      <vt:lpstr>Bighorn Pneumonia</vt:lpstr>
      <vt:lpstr>Bighorn Pneumonia</vt:lpstr>
      <vt:lpstr>Framing the Problem</vt:lpstr>
      <vt:lpstr>PowerPoint Presentation</vt:lpstr>
      <vt:lpstr>Objectives (Guiding Principles)</vt:lpstr>
      <vt:lpstr>PowerPoint Presentation</vt:lpstr>
      <vt:lpstr>Everyday example</vt:lpstr>
      <vt:lpstr>Problem statement</vt:lpstr>
      <vt:lpstr>Objectives (Guiding Principles)</vt:lpstr>
      <vt:lpstr>PowerPoint Presentation</vt:lpstr>
      <vt:lpstr>People are often poor at identifying their objectives </vt:lpstr>
      <vt:lpstr> Articulate concerns and convert to objectives</vt:lpstr>
      <vt:lpstr> Articulate concerns and convert to objectives</vt:lpstr>
      <vt:lpstr>2. Distinguish types of objectives</vt:lpstr>
      <vt:lpstr>Classify Objectives</vt:lpstr>
      <vt:lpstr>2. Distinguish types of objectives</vt:lpstr>
      <vt:lpstr>2. Distinguish types of objectives</vt:lpstr>
      <vt:lpstr>Example</vt:lpstr>
      <vt:lpstr>Example</vt:lpstr>
      <vt:lpstr>Example</vt:lpstr>
      <vt:lpstr>Example</vt:lpstr>
      <vt:lpstr>PowerPoint Presentation</vt:lpstr>
      <vt:lpstr>Identifying Objectives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Structured Decision Making</dc:title>
  <dc:creator>Sells, Sarah</dc:creator>
  <cp:lastModifiedBy>Sells, Sarah</cp:lastModifiedBy>
  <cp:revision>8</cp:revision>
  <dcterms:created xsi:type="dcterms:W3CDTF">2023-01-11T21:05:35Z</dcterms:created>
  <dcterms:modified xsi:type="dcterms:W3CDTF">2024-05-07T12:37:47Z</dcterms:modified>
</cp:coreProperties>
</file>